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270" r:id="rId2"/>
    <p:sldId id="309" r:id="rId3"/>
    <p:sldId id="313" r:id="rId4"/>
    <p:sldId id="286" r:id="rId5"/>
    <p:sldId id="288" r:id="rId6"/>
    <p:sldId id="297" r:id="rId7"/>
    <p:sldId id="276" r:id="rId8"/>
    <p:sldId id="293" r:id="rId9"/>
    <p:sldId id="278" r:id="rId10"/>
    <p:sldId id="279" r:id="rId11"/>
    <p:sldId id="301" r:id="rId12"/>
    <p:sldId id="261" r:id="rId13"/>
    <p:sldId id="272" r:id="rId14"/>
    <p:sldId id="260" r:id="rId15"/>
    <p:sldId id="296" r:id="rId16"/>
    <p:sldId id="294" r:id="rId17"/>
    <p:sldId id="262" r:id="rId18"/>
    <p:sldId id="295" r:id="rId19"/>
    <p:sldId id="319" r:id="rId20"/>
    <p:sldId id="267" r:id="rId21"/>
    <p:sldId id="274" r:id="rId22"/>
    <p:sldId id="311" r:id="rId23"/>
    <p:sldId id="299" r:id="rId24"/>
    <p:sldId id="314" r:id="rId25"/>
    <p:sldId id="315" r:id="rId26"/>
    <p:sldId id="316" r:id="rId27"/>
    <p:sldId id="317" r:id="rId28"/>
    <p:sldId id="292" r:id="rId29"/>
    <p:sldId id="282" r:id="rId30"/>
    <p:sldId id="310" r:id="rId31"/>
    <p:sldId id="308" r:id="rId32"/>
    <p:sldId id="305" r:id="rId33"/>
  </p:sldIdLst>
  <p:sldSz cx="9144000" cy="6858000" type="screen4x3"/>
  <p:notesSz cx="6669088" cy="9926638"/>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9CC"/>
    <a:srgbClr val="33CC33"/>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99" autoAdjust="0"/>
  </p:normalViewPr>
  <p:slideViewPr>
    <p:cSldViewPr>
      <p:cViewPr varScale="1">
        <p:scale>
          <a:sx n="57" d="100"/>
          <a:sy n="57" d="100"/>
        </p:scale>
        <p:origin x="7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6"/>
    </p:cViewPr>
  </p:sorterViewPr>
  <p:notesViewPr>
    <p:cSldViewPr>
      <p:cViewPr>
        <p:scale>
          <a:sx n="66" d="100"/>
          <a:sy n="66" d="100"/>
        </p:scale>
        <p:origin x="-2388" y="46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D5A2B76-02A9-4F2E-A0CE-C8F6F5F7D033}"/>
              </a:ext>
            </a:extLst>
          </p:cNvPr>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AU"/>
          </a:p>
        </p:txBody>
      </p:sp>
      <p:sp>
        <p:nvSpPr>
          <p:cNvPr id="11267" name="Rectangle 3">
            <a:extLst>
              <a:ext uri="{FF2B5EF4-FFF2-40B4-BE49-F238E27FC236}">
                <a16:creationId xmlns:a16="http://schemas.microsoft.com/office/drawing/2014/main" id="{B342DF2C-E358-4BA8-869A-9487A019E2FB}"/>
              </a:ext>
            </a:extLst>
          </p:cNvPr>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AU"/>
          </a:p>
        </p:txBody>
      </p:sp>
      <p:sp>
        <p:nvSpPr>
          <p:cNvPr id="11268" name="Rectangle 4">
            <a:extLst>
              <a:ext uri="{FF2B5EF4-FFF2-40B4-BE49-F238E27FC236}">
                <a16:creationId xmlns:a16="http://schemas.microsoft.com/office/drawing/2014/main" id="{DCBC224A-BD0C-4B9E-8F7A-C2684DBBEB6F}"/>
              </a:ext>
            </a:extLst>
          </p:cNvPr>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AU"/>
          </a:p>
        </p:txBody>
      </p:sp>
      <p:sp>
        <p:nvSpPr>
          <p:cNvPr id="11269" name="Rectangle 5">
            <a:extLst>
              <a:ext uri="{FF2B5EF4-FFF2-40B4-BE49-F238E27FC236}">
                <a16:creationId xmlns:a16="http://schemas.microsoft.com/office/drawing/2014/main" id="{87E97229-AC08-4428-A148-3A611E0594E6}"/>
              </a:ext>
            </a:extLst>
          </p:cNvPr>
          <p:cNvSpPr>
            <a:spLocks noGrp="1" noChangeArrowheads="1"/>
          </p:cNvSpPr>
          <p:nvPr>
            <p:ph type="sldNum" sz="quarter" idx="3"/>
          </p:nvPr>
        </p:nvSpPr>
        <p:spPr bwMode="auto">
          <a:xfrm>
            <a:off x="3778250" y="9429750"/>
            <a:ext cx="289083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C24C9656-7084-491C-80C4-AA0673480137}"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27899EC-35AE-435D-9590-E7DC2351CCE6}"/>
              </a:ext>
            </a:extLst>
          </p:cNvPr>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AU"/>
          </a:p>
        </p:txBody>
      </p:sp>
      <p:sp>
        <p:nvSpPr>
          <p:cNvPr id="35843" name="Rectangle 3">
            <a:extLst>
              <a:ext uri="{FF2B5EF4-FFF2-40B4-BE49-F238E27FC236}">
                <a16:creationId xmlns:a16="http://schemas.microsoft.com/office/drawing/2014/main" id="{F008F008-F98D-4553-9894-8D68AAB9BD55}"/>
              </a:ext>
            </a:extLst>
          </p:cNvPr>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AU"/>
          </a:p>
        </p:txBody>
      </p:sp>
      <p:sp>
        <p:nvSpPr>
          <p:cNvPr id="3076" name="Rectangle 4">
            <a:extLst>
              <a:ext uri="{FF2B5EF4-FFF2-40B4-BE49-F238E27FC236}">
                <a16:creationId xmlns:a16="http://schemas.microsoft.com/office/drawing/2014/main" id="{3F4B7ED8-7AC8-4FBA-B3D7-F75ECF3B5508}"/>
              </a:ext>
            </a:extLst>
          </p:cNvPr>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a:extLst>
              <a:ext uri="{FF2B5EF4-FFF2-40B4-BE49-F238E27FC236}">
                <a16:creationId xmlns:a16="http://schemas.microsoft.com/office/drawing/2014/main" id="{6F2A16B3-73DC-4FF6-9C0B-3A4258147160}"/>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5846" name="Rectangle 6">
            <a:extLst>
              <a:ext uri="{FF2B5EF4-FFF2-40B4-BE49-F238E27FC236}">
                <a16:creationId xmlns:a16="http://schemas.microsoft.com/office/drawing/2014/main" id="{7D6FAC9E-6828-4BA9-A4AF-1CBD1F690F3E}"/>
              </a:ext>
            </a:extLst>
          </p:cNvPr>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AU"/>
          </a:p>
        </p:txBody>
      </p:sp>
      <p:sp>
        <p:nvSpPr>
          <p:cNvPr id="35847" name="Rectangle 7">
            <a:extLst>
              <a:ext uri="{FF2B5EF4-FFF2-40B4-BE49-F238E27FC236}">
                <a16:creationId xmlns:a16="http://schemas.microsoft.com/office/drawing/2014/main" id="{CC4A6D19-5B9C-4732-BBA9-DC1143063F70}"/>
              </a:ext>
            </a:extLst>
          </p:cNvPr>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092431F1-C6DB-40DF-82AC-A64E6A0FB245}"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746433E-6495-4FEE-92D6-DA89BA221166}"/>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76300116-9644-4A89-9776-B54F5BA811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400" b="1"/>
              <a:t>Vinicius</a:t>
            </a:r>
            <a:br>
              <a:rPr lang="en-AU" altLang="en-US" sz="1400" b="1"/>
            </a:br>
            <a:r>
              <a:rPr lang="en-AU" altLang="en-US" sz="1400"/>
              <a:t>Vinicius, the 2016 Rio Olympic Games mascot, is a mixture of all the Brazilian animals, said to be born out of the explosion of joy that happened when they announced that Rio would host the Olympic Games, on 2 October 2009.</a:t>
            </a:r>
          </a:p>
          <a:p>
            <a:r>
              <a:rPr lang="en-AU" altLang="en-US" sz="1400"/>
              <a:t>Being a mixture of Brazilian animals, Vinicius can do all the best things Brazilian animals can do: Run faster, jump higher and be stronger.  Vinicius can also imitate the voice of any animal with his super-communicative skills!</a:t>
            </a:r>
          </a:p>
          <a:p>
            <a:endParaRPr lang="en-AU" altLang="en-US"/>
          </a:p>
        </p:txBody>
      </p:sp>
      <p:sp>
        <p:nvSpPr>
          <p:cNvPr id="6148" name="Slide Number Placeholder 3">
            <a:extLst>
              <a:ext uri="{FF2B5EF4-FFF2-40B4-BE49-F238E27FC236}">
                <a16:creationId xmlns:a16="http://schemas.microsoft.com/office/drawing/2014/main" id="{8088BDFC-0612-42CF-9CBA-4E82732C5A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CFC302-568C-449B-83C4-4A476BC2F28A}" type="slidenum">
              <a:rPr lang="en-AU" altLang="en-US" smtClean="0"/>
              <a:pPr>
                <a:spcBef>
                  <a:spcPct val="0"/>
                </a:spcBef>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949CB5A-36BE-4C48-9C47-035ED0C6CF83}"/>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467E81D0-CBDA-4AC1-9929-547EE9C958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400"/>
              <a:t>What sports do students or their families participate in?</a:t>
            </a:r>
          </a:p>
          <a:p>
            <a:r>
              <a:rPr lang="en-AU" altLang="en-US" sz="1400"/>
              <a:t>Share knowledge of these.</a:t>
            </a:r>
          </a:p>
        </p:txBody>
      </p:sp>
      <p:sp>
        <p:nvSpPr>
          <p:cNvPr id="25604" name="Slide Number Placeholder 3">
            <a:extLst>
              <a:ext uri="{FF2B5EF4-FFF2-40B4-BE49-F238E27FC236}">
                <a16:creationId xmlns:a16="http://schemas.microsoft.com/office/drawing/2014/main" id="{97533A50-0CAA-4F9B-8690-D3E410D764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F04EC7-48E8-45F1-81FA-A3491C6F2607}" type="slidenum">
              <a:rPr lang="en-AU" altLang="en-US" smtClean="0"/>
              <a:pPr>
                <a:spcBef>
                  <a:spcPct val="0"/>
                </a:spcBef>
              </a:pPr>
              <a:t>11</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4F80E27-3A7F-4C1D-B62F-F0CE68F68716}"/>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EED9EA17-4A91-4DE5-98FD-DCA364B6A4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400"/>
              <a:t>What is the width of each lane?</a:t>
            </a:r>
          </a:p>
        </p:txBody>
      </p:sp>
      <p:sp>
        <p:nvSpPr>
          <p:cNvPr id="27652" name="Slide Number Placeholder 3">
            <a:extLst>
              <a:ext uri="{FF2B5EF4-FFF2-40B4-BE49-F238E27FC236}">
                <a16:creationId xmlns:a16="http://schemas.microsoft.com/office/drawing/2014/main" id="{55231415-4CC3-4EDD-8DA0-91E65E8CA5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87DE05-3F7C-4B1E-85D1-D7995C11AEC6}" type="slidenum">
              <a:rPr lang="en-AU" altLang="en-US" smtClean="0"/>
              <a:pPr>
                <a:spcBef>
                  <a:spcPct val="0"/>
                </a:spcBef>
              </a:pPr>
              <a:t>12</a:t>
            </a:fld>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A9A5538-7BAB-4B39-AD67-54C8F2FB6849}"/>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F450CCE5-BCDD-40EE-95B2-081C050913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a:extLst>
              <a:ext uri="{FF2B5EF4-FFF2-40B4-BE49-F238E27FC236}">
                <a16:creationId xmlns:a16="http://schemas.microsoft.com/office/drawing/2014/main" id="{F4563698-FF6E-4391-B541-D457F199B6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BB6F5E-3B0F-47C5-86E2-AB7BE5FC6497}" type="slidenum">
              <a:rPr lang="en-AU" altLang="en-US" smtClean="0"/>
              <a:pPr>
                <a:spcBef>
                  <a:spcPct val="0"/>
                </a:spcBef>
              </a:pPr>
              <a:t>13</a:t>
            </a:fld>
            <a:endParaRPr lang="en-A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EBE672A-8B44-47B5-814D-6ED95AB65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035CFB-61F4-4A92-A4F3-9CAD01322B3D}" type="slidenum">
              <a:rPr lang="en-AU" altLang="en-US" smtClean="0"/>
              <a:pPr>
                <a:spcBef>
                  <a:spcPct val="0"/>
                </a:spcBef>
              </a:pPr>
              <a:t>14</a:t>
            </a:fld>
            <a:endParaRPr lang="en-AU" altLang="en-US"/>
          </a:p>
        </p:txBody>
      </p:sp>
      <p:sp>
        <p:nvSpPr>
          <p:cNvPr id="31747" name="Rectangle 2">
            <a:extLst>
              <a:ext uri="{FF2B5EF4-FFF2-40B4-BE49-F238E27FC236}">
                <a16:creationId xmlns:a16="http://schemas.microsoft.com/office/drawing/2014/main" id="{3C044030-395D-45D9-BBFA-6E331B5DDA4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D241E20-3A62-46B1-ACF1-75DDE336E5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z="1400"/>
              <a:t>Structure of draw and finals – investigate </a:t>
            </a:r>
          </a:p>
          <a:p>
            <a:pPr eaLnBrk="1" hangingPunct="1"/>
            <a:endParaRPr lang="en-AU" altLang="en-US" sz="1400"/>
          </a:p>
          <a:p>
            <a:pPr eaLnBrk="1" hangingPunct="1"/>
            <a:r>
              <a:rPr lang="en-AU" altLang="en-US" sz="1400"/>
              <a:t>Probability of winning gold (can be applied to other team sports)</a:t>
            </a:r>
          </a:p>
          <a:p>
            <a:pPr eaLnBrk="1" hangingPunct="1"/>
            <a:r>
              <a:rPr lang="en-AU" altLang="en-US" sz="1400"/>
              <a:t>Model using dice – throw a 1, 2, or 3 for a win</a:t>
            </a:r>
          </a:p>
          <a:p>
            <a:pPr eaLnBrk="1" hangingPunct="1"/>
            <a:r>
              <a:rPr lang="en-AU" altLang="en-US" sz="1400"/>
              <a:t>	    - throw a 4, 5, or 6 for a loss</a:t>
            </a:r>
          </a:p>
          <a:p>
            <a:pPr eaLnBrk="1" hangingPunct="1"/>
            <a:endParaRPr lang="en-AU" altLang="en-US" sz="1400"/>
          </a:p>
          <a:p>
            <a:pPr eaLnBrk="1" hangingPunct="1"/>
            <a:r>
              <a:rPr lang="en-AU" altLang="en-US" sz="1400"/>
              <a:t>Is this a valid model?  How could you vary it to be more realistic?</a:t>
            </a:r>
          </a:p>
          <a:p>
            <a:pPr eaLnBrk="1" hangingPunct="1"/>
            <a:endParaRPr lang="en-AU" altLang="en-US" sz="1400"/>
          </a:p>
          <a:p>
            <a:pPr eaLnBrk="1" hangingPunct="1"/>
            <a:endParaRPr lang="en-AU" altLang="en-US"/>
          </a:p>
          <a:p>
            <a:pPr eaLnBrk="1" hangingPunct="1"/>
            <a:endParaRPr lang="en-AU" altLang="en-US"/>
          </a:p>
          <a:p>
            <a:pPr eaLnBrk="1" hangingPunct="1"/>
            <a:endParaRPr lang="en-AU"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E7B76E0-4F55-4546-9A91-D95D6E83AA4E}"/>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134E3612-F96F-48B2-A4E3-8DC51CC5CC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400"/>
              <a:t>Have students share their knowledge of the scoring of basketball.</a:t>
            </a:r>
          </a:p>
        </p:txBody>
      </p:sp>
      <p:sp>
        <p:nvSpPr>
          <p:cNvPr id="33796" name="Slide Number Placeholder 3">
            <a:extLst>
              <a:ext uri="{FF2B5EF4-FFF2-40B4-BE49-F238E27FC236}">
                <a16:creationId xmlns:a16="http://schemas.microsoft.com/office/drawing/2014/main" id="{78CE77BE-F682-4990-932D-B0D9044D46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B3DF46-4AA1-4CC2-8ABB-6A916E5BBA84}" type="slidenum">
              <a:rPr lang="en-AU" altLang="en-US" smtClean="0"/>
              <a:pPr>
                <a:spcBef>
                  <a:spcPct val="0"/>
                </a:spcBef>
              </a:pPr>
              <a:t>15</a:t>
            </a:fld>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8026153-FE52-4D21-8A8C-387D7074DAD7}"/>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94475366-0EF8-4771-A26F-8BB4E27D0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a:extLst>
              <a:ext uri="{FF2B5EF4-FFF2-40B4-BE49-F238E27FC236}">
                <a16:creationId xmlns:a16="http://schemas.microsoft.com/office/drawing/2014/main" id="{6E501C87-20AB-42EC-87EB-541A740134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EE8618-A7B2-4B5B-B9A7-22422EF94025}" type="slidenum">
              <a:rPr lang="en-AU" altLang="en-US" smtClean="0"/>
              <a:pPr>
                <a:spcBef>
                  <a:spcPct val="0"/>
                </a:spcBef>
              </a:pPr>
              <a:t>16</a:t>
            </a:fld>
            <a:endParaRPr lang="en-A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AA3F0DC-2017-40BE-A01D-41F92690EC21}"/>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F02B588B-DDBF-45E6-8F37-398D11D6B6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a:extLst>
              <a:ext uri="{FF2B5EF4-FFF2-40B4-BE49-F238E27FC236}">
                <a16:creationId xmlns:a16="http://schemas.microsoft.com/office/drawing/2014/main" id="{4529F04D-DE20-4329-A158-4E42291E06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727E55-7FA1-4CF3-B7B4-D7C53E3CC4D7}" type="slidenum">
              <a:rPr lang="en-AU" altLang="en-US" smtClean="0"/>
              <a:pPr>
                <a:spcBef>
                  <a:spcPct val="0"/>
                </a:spcBef>
              </a:pPr>
              <a:t>17</a:t>
            </a:fld>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0844938-BC35-427C-B27C-2EB068545B37}"/>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2E9C0ADF-0285-4C1F-A364-3EC750828E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7EF8E084-4F7D-4D43-927D-E7BC54E0CA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870FA3-4E05-4FE6-9341-E92F17855975}" type="slidenum">
              <a:rPr lang="en-AU" altLang="en-US" smtClean="0"/>
              <a:pPr>
                <a:spcBef>
                  <a:spcPct val="0"/>
                </a:spcBef>
              </a:pPr>
              <a:t>18</a:t>
            </a:fld>
            <a:endParaRPr lang="en-AU"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CA93B59-FCDD-406E-AB71-F32CDB9E9A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622ADDC-447C-4AC3-83FE-54CA74038308}" type="slidenum">
              <a:rPr lang="en-AU" altLang="en-US" smtClean="0"/>
              <a:pPr>
                <a:spcBef>
                  <a:spcPct val="0"/>
                </a:spcBef>
              </a:pPr>
              <a:t>20</a:t>
            </a:fld>
            <a:endParaRPr lang="en-AU" altLang="en-US"/>
          </a:p>
        </p:txBody>
      </p:sp>
      <p:sp>
        <p:nvSpPr>
          <p:cNvPr id="41987" name="Rectangle 2">
            <a:extLst>
              <a:ext uri="{FF2B5EF4-FFF2-40B4-BE49-F238E27FC236}">
                <a16:creationId xmlns:a16="http://schemas.microsoft.com/office/drawing/2014/main" id="{B135EEB7-A0A1-4147-B5A8-69B770587C30}"/>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4774C986-D151-420D-B276-220D7F643C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z="1400"/>
              <a:t>Link with ‘Little Athletics’ and their experiences</a:t>
            </a:r>
          </a:p>
          <a:p>
            <a:pPr eaLnBrk="1" hangingPunct="1"/>
            <a:r>
              <a:rPr lang="en-AU" altLang="en-US" sz="1400"/>
              <a:t>Select events and investigate:</a:t>
            </a:r>
          </a:p>
          <a:p>
            <a:pPr eaLnBrk="1" hangingPunct="1"/>
            <a:r>
              <a:rPr lang="en-AU" altLang="en-US" sz="1400"/>
              <a:t>Estimate distances, then measure and mark these.</a:t>
            </a:r>
          </a:p>
          <a:p>
            <a:pPr eaLnBrk="1" hangingPunct="1"/>
            <a:r>
              <a:rPr lang="en-AU" altLang="en-US" sz="1400"/>
              <a:t>High jumps</a:t>
            </a:r>
          </a:p>
          <a:p>
            <a:pPr eaLnBrk="1" hangingPunct="1"/>
            <a:r>
              <a:rPr lang="en-AU" altLang="en-US" sz="1400"/>
              <a:t>Long jumps</a:t>
            </a:r>
          </a:p>
          <a:p>
            <a:pPr eaLnBrk="1" hangingPunct="1"/>
            <a:r>
              <a:rPr lang="en-AU" altLang="en-US" sz="1400"/>
              <a:t>Triple jump</a:t>
            </a:r>
          </a:p>
          <a:p>
            <a:pPr eaLnBrk="1" hangingPunct="1"/>
            <a:r>
              <a:rPr lang="en-AU" altLang="en-US" sz="1400"/>
              <a:t>Pole vault</a:t>
            </a:r>
          </a:p>
          <a:p>
            <a:pPr eaLnBrk="1" hangingPunct="1"/>
            <a:r>
              <a:rPr lang="en-AU" altLang="en-US" sz="1400"/>
              <a:t>100m sprint</a:t>
            </a:r>
          </a:p>
          <a:p>
            <a:pPr eaLnBrk="1" hangingPunct="1"/>
            <a:r>
              <a:rPr lang="en-AU" altLang="en-US" sz="1400"/>
              <a:t>Distance between hurdles</a:t>
            </a:r>
          </a:p>
          <a:p>
            <a:pPr eaLnBrk="1" hangingPunct="1"/>
            <a:r>
              <a:rPr lang="en-AU" altLang="en-US" sz="1400"/>
              <a:t>Students conduct trials and compare their results with Games records</a:t>
            </a:r>
          </a:p>
          <a:p>
            <a:pPr eaLnBrk="1" hangingPunct="1"/>
            <a:r>
              <a:rPr lang="en-AU" altLang="en-US" sz="1400"/>
              <a:t>Plan discus, hammer throw area. They must land in a sector of 40 degrees</a:t>
            </a:r>
          </a:p>
          <a:p>
            <a:pPr eaLnBrk="1" hangingPunct="1"/>
            <a:r>
              <a:rPr lang="en-AU" altLang="en-US" sz="1400"/>
              <a:t>Hurdles are placed very accurately </a:t>
            </a:r>
          </a:p>
          <a:p>
            <a:pPr eaLnBrk="1" hangingPunct="1"/>
            <a:endParaRPr lang="en-A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186630A-BF64-4047-92E4-D15EC9FFAA06}"/>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3BED0078-659E-4611-BE0B-90AD9BF76A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a:extLst>
              <a:ext uri="{FF2B5EF4-FFF2-40B4-BE49-F238E27FC236}">
                <a16:creationId xmlns:a16="http://schemas.microsoft.com/office/drawing/2014/main" id="{AEA10E00-A02D-4CD1-B660-B568B8E449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D2D4E2E-EE3F-46E5-9771-F3493AA359F1}" type="slidenum">
              <a:rPr lang="en-AU" altLang="en-US" smtClean="0"/>
              <a:pPr>
                <a:spcBef>
                  <a:spcPct val="0"/>
                </a:spcBef>
              </a:pPr>
              <a:t>21</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6F98615-BA8D-422F-A041-0EA05D33870D}"/>
              </a:ext>
            </a:extLst>
          </p:cNvPr>
          <p:cNvSpPr>
            <a:spLocks noGrp="1" noRot="1" noChangeAspect="1" noTextEdit="1"/>
          </p:cNvSpPr>
          <p:nvPr>
            <p:ph type="sldImg"/>
          </p:nvPr>
        </p:nvSpPr>
        <p:spPr>
          <a:ln/>
        </p:spPr>
      </p:sp>
      <p:sp>
        <p:nvSpPr>
          <p:cNvPr id="8195" name="Notes Placeholder 2">
            <a:extLst>
              <a:ext uri="{FF2B5EF4-FFF2-40B4-BE49-F238E27FC236}">
                <a16:creationId xmlns:a16="http://schemas.microsoft.com/office/drawing/2014/main" id="{E5E29630-17F0-4FCF-8F4A-1E07BF7776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400"/>
              <a:t>There are many issues that can be raised in relation to Rio:</a:t>
            </a:r>
          </a:p>
          <a:p>
            <a:r>
              <a:rPr lang="en-AU" altLang="en-US" sz="1400"/>
              <a:t>Building schedule</a:t>
            </a:r>
          </a:p>
          <a:p>
            <a:r>
              <a:rPr lang="en-AU" altLang="en-US" sz="1400"/>
              <a:t>Pollution, especially in the harbour</a:t>
            </a:r>
          </a:p>
          <a:p>
            <a:r>
              <a:rPr lang="en-AU" altLang="en-US" sz="1400"/>
              <a:t>Favolas – slums </a:t>
            </a:r>
          </a:p>
          <a:p>
            <a:r>
              <a:rPr lang="en-AU" altLang="en-US" sz="1400"/>
              <a:t>Brazil economy</a:t>
            </a:r>
          </a:p>
        </p:txBody>
      </p:sp>
      <p:sp>
        <p:nvSpPr>
          <p:cNvPr id="8196" name="Slide Number Placeholder 3">
            <a:extLst>
              <a:ext uri="{FF2B5EF4-FFF2-40B4-BE49-F238E27FC236}">
                <a16:creationId xmlns:a16="http://schemas.microsoft.com/office/drawing/2014/main" id="{7423F910-3C28-467E-889F-87FEAA90D2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0B437D-E6A2-4DD1-8004-E79DFA9B8E91}" type="slidenum">
              <a:rPr lang="en-AU" altLang="en-US" smtClean="0"/>
              <a:pPr>
                <a:spcBef>
                  <a:spcPct val="0"/>
                </a:spcBef>
              </a:pPr>
              <a:t>2</a:t>
            </a:fld>
            <a:endParaRPr lang="en-AU"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3070F40-D7EE-4400-AD4C-CB6DF1D49038}"/>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F55916FA-ACF8-4817-97CF-3E33434802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a:extLst>
              <a:ext uri="{FF2B5EF4-FFF2-40B4-BE49-F238E27FC236}">
                <a16:creationId xmlns:a16="http://schemas.microsoft.com/office/drawing/2014/main" id="{E77E455D-AF06-4E5E-B75C-EC6B8C2A96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DD7FCB-2221-4A80-BC9B-E38B1BDF796E}" type="slidenum">
              <a:rPr lang="en-AU" altLang="en-US" smtClean="0"/>
              <a:pPr>
                <a:spcBef>
                  <a:spcPct val="0"/>
                </a:spcBef>
              </a:pPr>
              <a:t>22</a:t>
            </a:fld>
            <a:endParaRPr lang="en-AU"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DD4C684-50BD-4CB1-9DE7-DDADC7821B1B}"/>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D4073E74-71F9-4312-BF54-218054B1CA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16AF3644-DA6A-49BB-BB89-AC5BC1243F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378385-97F5-4135-A575-FF39D2D3A6AB}" type="slidenum">
              <a:rPr lang="en-AU" altLang="en-US" smtClean="0"/>
              <a:pPr>
                <a:spcBef>
                  <a:spcPct val="0"/>
                </a:spcBef>
              </a:pPr>
              <a:t>23</a:t>
            </a:fld>
            <a:endParaRPr lang="en-AU"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2F3946A-868C-4A67-BB9B-EBD26FBBA293}"/>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DA15639C-8D70-4C03-B393-E80C785D9C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a:extLst>
              <a:ext uri="{FF2B5EF4-FFF2-40B4-BE49-F238E27FC236}">
                <a16:creationId xmlns:a16="http://schemas.microsoft.com/office/drawing/2014/main" id="{04374B3C-C9E7-40C3-A1EC-1A463C7650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D95114-475A-4461-BE57-B8B986E97F2D}" type="slidenum">
              <a:rPr lang="en-AU" altLang="en-US" smtClean="0"/>
              <a:pPr>
                <a:spcBef>
                  <a:spcPct val="0"/>
                </a:spcBef>
              </a:pPr>
              <a:t>24</a:t>
            </a:fld>
            <a:endParaRPr lang="en-AU"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7D7E558-C193-4B3C-8E07-8782F5005D4B}"/>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FCCC9AB0-155A-4284-9E42-1F83EE4D69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a:extLst>
              <a:ext uri="{FF2B5EF4-FFF2-40B4-BE49-F238E27FC236}">
                <a16:creationId xmlns:a16="http://schemas.microsoft.com/office/drawing/2014/main" id="{8283CD33-B1E1-40D2-88DB-52454CE590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4A5A4-B42C-415D-9D09-1E0260B10011}" type="slidenum">
              <a:rPr lang="en-AU" altLang="en-US" smtClean="0"/>
              <a:pPr>
                <a:spcBef>
                  <a:spcPct val="0"/>
                </a:spcBef>
              </a:pPr>
              <a:t>25</a:t>
            </a:fld>
            <a:endParaRPr lang="en-AU"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D24C1B5-95B8-4CC6-9044-346B2BA4E7B7}"/>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E4283729-79EA-48C4-AA08-EB5B1DB018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71643C6-D6C7-4BA5-A875-DBE192DCCBA4}"/>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87B76DB9-5E9C-458D-9E3B-D2EF1C12D2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5F5C6F4-5F65-4A7B-AF55-619C237E76E9}"/>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14EFA0C8-C00F-4DE9-BB68-F3BEB96C6C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400"/>
              <a:t>Have students note the timing/measurements of the gold medallist in each of these events.</a:t>
            </a:r>
          </a:p>
          <a:p>
            <a:r>
              <a:rPr lang="en-AU" altLang="en-US" sz="1400"/>
              <a:t>What is the difference since the first Modern Olympics?</a:t>
            </a:r>
          </a:p>
          <a:p>
            <a:endParaRPr lang="en-AU" altLang="en-US" sz="1400"/>
          </a:p>
          <a:p>
            <a:endParaRPr lang="en-AU" altLang="en-US" sz="1400"/>
          </a:p>
        </p:txBody>
      </p:sp>
      <p:sp>
        <p:nvSpPr>
          <p:cNvPr id="58372" name="Slide Number Placeholder 3">
            <a:extLst>
              <a:ext uri="{FF2B5EF4-FFF2-40B4-BE49-F238E27FC236}">
                <a16:creationId xmlns:a16="http://schemas.microsoft.com/office/drawing/2014/main" id="{DC5DB88A-56F8-48A5-90AB-D7B9067C88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0CF12B-3FA2-4C89-910F-33BE91545F32}" type="slidenum">
              <a:rPr lang="en-AU" altLang="en-US" smtClean="0"/>
              <a:pPr>
                <a:spcBef>
                  <a:spcPct val="0"/>
                </a:spcBef>
              </a:pPr>
              <a:t>28</a:t>
            </a:fld>
            <a:endParaRPr lang="en-AU"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F73D49E-8777-44BC-974F-81865D361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826066-14DC-4A4C-9DAF-62001CB881C0}" type="slidenum">
              <a:rPr lang="en-AU" altLang="en-US" smtClean="0"/>
              <a:pPr>
                <a:spcBef>
                  <a:spcPct val="0"/>
                </a:spcBef>
              </a:pPr>
              <a:t>29</a:t>
            </a:fld>
            <a:endParaRPr lang="en-AU" altLang="en-US"/>
          </a:p>
        </p:txBody>
      </p:sp>
      <p:sp>
        <p:nvSpPr>
          <p:cNvPr id="68611" name="Rectangle 2">
            <a:extLst>
              <a:ext uri="{FF2B5EF4-FFF2-40B4-BE49-F238E27FC236}">
                <a16:creationId xmlns:a16="http://schemas.microsoft.com/office/drawing/2014/main" id="{03BA2478-0DF0-49C1-BE37-C9BCE7201E83}"/>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B97E4FDB-CF69-4FDC-A790-937BA56BEA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227856F-B151-49A0-858D-D8B7796AD254}"/>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95543C2F-ECBC-42E6-9CB7-486E264FEF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0DD558CC-2512-4C28-88CE-76CE4F4D30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DC2A05-6475-4AA6-89D8-F74D2E09B851}" type="slidenum">
              <a:rPr lang="en-AU" altLang="en-US" smtClean="0"/>
              <a:pPr>
                <a:spcBef>
                  <a:spcPct val="0"/>
                </a:spcBef>
              </a:pPr>
              <a:t>30</a:t>
            </a:fld>
            <a:endParaRPr lang="en-AU" altLang="en-US"/>
          </a:p>
        </p:txBody>
      </p:sp>
    </p:spTree>
    <p:extLst>
      <p:ext uri="{BB962C8B-B14F-4D97-AF65-F5344CB8AC3E}">
        <p14:creationId xmlns:p14="http://schemas.microsoft.com/office/powerpoint/2010/main" val="3243392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8FB6CA5-2379-4B33-9618-4524C6662642}"/>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5D7D5D80-91D3-4B51-833F-DC9B75F5D7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400"/>
              <a:t>Usain Bolt is WR holder for 100m – 9.72</a:t>
            </a:r>
          </a:p>
          <a:p>
            <a:r>
              <a:rPr lang="en-AU" altLang="en-US" sz="1400"/>
              <a:t>Wind assisted: if tailwind is more than 2 m/sec.</a:t>
            </a:r>
          </a:p>
          <a:p>
            <a:r>
              <a:rPr lang="en-AU" altLang="en-US" sz="1400"/>
              <a:t>What about circular events (or oval)?  This doesn’t apply as it is seen that the wind would assist  from one direction and hold back in opposite direction.</a:t>
            </a:r>
          </a:p>
          <a:p>
            <a:r>
              <a:rPr lang="en-AU" altLang="en-US" sz="1400"/>
              <a:t>Modelling this shows that wind will slow athlete overall.</a:t>
            </a:r>
          </a:p>
          <a:p>
            <a:r>
              <a:rPr lang="en-AU" altLang="en-US" sz="1400"/>
              <a:t>Eg 400km North/South  pigeon race – 200 km each way with 50km/h Southerly.</a:t>
            </a:r>
          </a:p>
          <a:p>
            <a:r>
              <a:rPr lang="en-AU" altLang="en-US" sz="1400"/>
              <a:t>Going North, pigeon will be assisted, so if it flies at 100km/h, this will be 150km/h; so first 200 km takes 80 minutes (rather than 2 hours).</a:t>
            </a:r>
          </a:p>
          <a:p>
            <a:r>
              <a:rPr lang="en-AU" altLang="en-US" sz="1400"/>
              <a:t>Going South, pigeon will fly at 50km/h, so will take 4 hours. </a:t>
            </a:r>
          </a:p>
          <a:p>
            <a:r>
              <a:rPr lang="en-AU" altLang="en-US" sz="1400"/>
              <a:t>The resistance of wind has a greater effect than the assistance.</a:t>
            </a:r>
          </a:p>
          <a:p>
            <a:endParaRPr lang="en-AU" altLang="en-US"/>
          </a:p>
          <a:p>
            <a:endParaRPr lang="en-AU" altLang="en-US"/>
          </a:p>
          <a:p>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0974046-656B-4BCA-8968-2C230EDFF308}"/>
              </a:ext>
            </a:extLst>
          </p:cNvPr>
          <p:cNvSpPr>
            <a:spLocks noGrp="1" noRot="1" noChangeAspect="1" noTextEdit="1"/>
          </p:cNvSpPr>
          <p:nvPr>
            <p:ph type="sldImg"/>
          </p:nvPr>
        </p:nvSpPr>
        <p:spPr>
          <a:ln/>
        </p:spPr>
      </p:sp>
      <p:sp>
        <p:nvSpPr>
          <p:cNvPr id="11267" name="Notes Placeholder 2">
            <a:extLst>
              <a:ext uri="{FF2B5EF4-FFF2-40B4-BE49-F238E27FC236}">
                <a16:creationId xmlns:a16="http://schemas.microsoft.com/office/drawing/2014/main" id="{9E462CBF-21FA-4399-A3BF-4CF0534F62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Slide Number Placeholder 3">
            <a:extLst>
              <a:ext uri="{FF2B5EF4-FFF2-40B4-BE49-F238E27FC236}">
                <a16:creationId xmlns:a16="http://schemas.microsoft.com/office/drawing/2014/main" id="{4DC11C18-105A-43B2-BD03-3606EFFA1F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9F694E-350D-4706-B85A-52C95033F39D}" type="slidenum">
              <a:rPr lang="en-AU" altLang="en-US" smtClean="0"/>
              <a:pPr>
                <a:spcBef>
                  <a:spcPct val="0"/>
                </a:spcBef>
              </a:pPr>
              <a:t>4</a:t>
            </a:fld>
            <a:endParaRPr lang="en-AU"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85C9A7D-C47E-4CDC-815C-22AE7D2E4795}"/>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34DE614F-B8D9-4F9F-A080-54D407F581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lide Number Placeholder 3">
            <a:extLst>
              <a:ext uri="{FF2B5EF4-FFF2-40B4-BE49-F238E27FC236}">
                <a16:creationId xmlns:a16="http://schemas.microsoft.com/office/drawing/2014/main" id="{BE5AD571-B0C9-4319-BCAB-BE9BFAEB66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4E2084-4DB2-464D-B5BA-7D1DC00AA331}" type="slidenum">
              <a:rPr lang="en-AU" altLang="en-US" smtClean="0"/>
              <a:pPr>
                <a:spcBef>
                  <a:spcPct val="0"/>
                </a:spcBef>
              </a:pPr>
              <a:t>32</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596D6F3-4048-4800-BE09-2E08F0F29210}"/>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76C254E2-735C-4E98-8022-AE4A2649A1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0B9D941D-004B-4499-B61C-569B46A295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F6ADD9-D616-4681-BD09-060EDD725665}" type="slidenum">
              <a:rPr lang="en-AU" altLang="en-US" smtClean="0"/>
              <a:pPr>
                <a:spcBef>
                  <a:spcPct val="0"/>
                </a:spcBef>
              </a:pPr>
              <a:t>5</a:t>
            </a:fld>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8832C4B-6FEE-467D-AA91-F627DD850A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615A35-FE83-4CAC-A5F1-08316043BE27}" type="slidenum">
              <a:rPr lang="en-AU" altLang="en-US" smtClean="0"/>
              <a:pPr>
                <a:spcBef>
                  <a:spcPct val="0"/>
                </a:spcBef>
              </a:pPr>
              <a:t>6</a:t>
            </a:fld>
            <a:endParaRPr lang="en-AU" altLang="en-US"/>
          </a:p>
        </p:txBody>
      </p:sp>
      <p:sp>
        <p:nvSpPr>
          <p:cNvPr id="17411" name="Rectangle 2">
            <a:extLst>
              <a:ext uri="{FF2B5EF4-FFF2-40B4-BE49-F238E27FC236}">
                <a16:creationId xmlns:a16="http://schemas.microsoft.com/office/drawing/2014/main" id="{0DBE00DD-7D69-4B99-A82E-CF480FFD97EA}"/>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BF9A205-4A7E-4187-AF8A-2EE5D05AE3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z="1400"/>
              <a:t>Students could create a timeline showing the year and host country.</a:t>
            </a:r>
          </a:p>
          <a:p>
            <a:pPr eaLnBrk="1" hangingPunct="1"/>
            <a:r>
              <a:rPr lang="en-AU" altLang="en-US" sz="1400"/>
              <a:t>Why have there been some gaps?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BC15377-D68A-4115-BA92-11CE5CDC817C}"/>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0CF0C247-C27A-4C37-8FB3-FDFD296246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Slide Number Placeholder 3">
            <a:extLst>
              <a:ext uri="{FF2B5EF4-FFF2-40B4-BE49-F238E27FC236}">
                <a16:creationId xmlns:a16="http://schemas.microsoft.com/office/drawing/2014/main" id="{272EB242-963B-48C9-BD1B-EA3E719700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0EE4E2A-36E3-4446-BF24-9B9E5D06F71F}" type="slidenum">
              <a:rPr lang="en-AU" altLang="en-US" smtClean="0"/>
              <a:pPr>
                <a:spcBef>
                  <a:spcPct val="0"/>
                </a:spcBef>
              </a:pPr>
              <a:t>7</a:t>
            </a:fld>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9707D059-0EB4-4EF0-AAEB-9BC2C0BB56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F2EEFD-FAD6-4877-A445-D3D1652F7AAB}" type="slidenum">
              <a:rPr lang="en-AU" altLang="en-US" smtClean="0"/>
              <a:pPr>
                <a:spcBef>
                  <a:spcPct val="0"/>
                </a:spcBef>
              </a:pPr>
              <a:t>8</a:t>
            </a:fld>
            <a:endParaRPr lang="en-AU" altLang="en-US"/>
          </a:p>
        </p:txBody>
      </p:sp>
      <p:sp>
        <p:nvSpPr>
          <p:cNvPr id="19459" name="Rectangle 2">
            <a:extLst>
              <a:ext uri="{FF2B5EF4-FFF2-40B4-BE49-F238E27FC236}">
                <a16:creationId xmlns:a16="http://schemas.microsoft.com/office/drawing/2014/main" id="{6595C5AF-AA01-44EE-B4AE-C09EE76466D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29EEAEE7-3690-4B41-A1E1-BAA36148D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z="1400"/>
              <a:t>Survey students’ ethnic origins and graph results.</a:t>
            </a:r>
          </a:p>
          <a:p>
            <a:pPr eaLnBrk="1" hangingPunct="1"/>
            <a:r>
              <a:rPr lang="en-AU" altLang="en-US" sz="1400"/>
              <a:t>Conduct a multi-cultural day at start of the Olympics</a:t>
            </a:r>
          </a:p>
          <a:p>
            <a:pPr eaLnBrk="1" hangingPunct="1"/>
            <a:endParaRPr lang="en-AU" altLang="en-US" sz="1400"/>
          </a:p>
          <a:p>
            <a:pPr eaLnBrk="1" hangingPunct="1"/>
            <a:r>
              <a:rPr lang="en-AU" altLang="en-US" sz="1400"/>
              <a:t>When investigating a country – how far did the team need to travel?</a:t>
            </a:r>
          </a:p>
          <a:p>
            <a:pPr eaLnBrk="1" hangingPunct="1"/>
            <a:r>
              <a:rPr lang="en-AU" altLang="en-US" sz="1400"/>
              <a:t>		- how long did that take (consider time zones)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C08779B-67CB-4D25-9E9C-1D5E0B5F95CF}"/>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852D5419-9614-4AD4-86A5-0540214DC9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400"/>
              <a:t>How have sports changed over the different Olympics?</a:t>
            </a:r>
          </a:p>
        </p:txBody>
      </p:sp>
      <p:sp>
        <p:nvSpPr>
          <p:cNvPr id="21508" name="Slide Number Placeholder 3">
            <a:extLst>
              <a:ext uri="{FF2B5EF4-FFF2-40B4-BE49-F238E27FC236}">
                <a16:creationId xmlns:a16="http://schemas.microsoft.com/office/drawing/2014/main" id="{68DFC2C4-9486-4176-ACD2-20008FAFC4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65FC1A-AA45-47B6-9F56-2E2071BC20C4}" type="slidenum">
              <a:rPr lang="en-AU" altLang="en-US" smtClean="0"/>
              <a:pPr>
                <a:spcBef>
                  <a:spcPct val="0"/>
                </a:spcBef>
              </a:pPr>
              <a:t>9</a:t>
            </a:fld>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2D7885E-EF15-49B6-AEBE-EC1C0EFD8E4F}"/>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743C6B8B-9F18-4253-BA76-89C76DE299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How many different combinations can you find? </a:t>
            </a:r>
          </a:p>
          <a:p>
            <a:r>
              <a:rPr lang="en-US" altLang="en-US" sz="1400"/>
              <a:t>Why are some countries better in particular sports than other countries?</a:t>
            </a:r>
          </a:p>
        </p:txBody>
      </p:sp>
      <p:sp>
        <p:nvSpPr>
          <p:cNvPr id="62468" name="Slide Number Placeholder 3">
            <a:extLst>
              <a:ext uri="{FF2B5EF4-FFF2-40B4-BE49-F238E27FC236}">
                <a16:creationId xmlns:a16="http://schemas.microsoft.com/office/drawing/2014/main" id="{9F19576D-D426-480C-877C-45254D1AC8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7ECA45-56D1-4A31-BEDC-F590357E1003}" type="slidenum">
              <a:rPr lang="en-AU" altLang="en-US" smtClean="0"/>
              <a:pPr>
                <a:spcBef>
                  <a:spcPct val="0"/>
                </a:spcBef>
              </a:pPr>
              <a:t>10</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812D899-5D1A-4DF8-A45A-3424EB80DC87}"/>
              </a:ext>
            </a:extLst>
          </p:cNvPr>
          <p:cNvGrpSpPr>
            <a:grpSpLocks/>
          </p:cNvGrpSpPr>
          <p:nvPr/>
        </p:nvGrpSpPr>
        <p:grpSpPr bwMode="auto">
          <a:xfrm>
            <a:off x="4716463" y="5345113"/>
            <a:ext cx="4427537" cy="1512887"/>
            <a:chOff x="2971" y="3367"/>
            <a:chExt cx="2789" cy="953"/>
          </a:xfrm>
        </p:grpSpPr>
        <p:sp>
          <p:nvSpPr>
            <p:cNvPr id="5" name="Freeform 3">
              <a:extLst>
                <a:ext uri="{FF2B5EF4-FFF2-40B4-BE49-F238E27FC236}">
                  <a16:creationId xmlns:a16="http://schemas.microsoft.com/office/drawing/2014/main" id="{D09B863C-2259-465A-8D5C-82900D5BB720}"/>
                </a:ext>
              </a:extLst>
            </p:cNvPr>
            <p:cNvSpPr>
              <a:spLocks/>
            </p:cNvSpPr>
            <p:nvPr/>
          </p:nvSpPr>
          <p:spPr bwMode="ltGray">
            <a:xfrm>
              <a:off x="2971" y="3367"/>
              <a:ext cx="2789" cy="953"/>
            </a:xfrm>
            <a:custGeom>
              <a:avLst/>
              <a:gdLst>
                <a:gd name="T0" fmla="*/ 2822 w 2780"/>
                <a:gd name="T1" fmla="*/ 18 h 953"/>
                <a:gd name="T2" fmla="*/ 2732 w 2780"/>
                <a:gd name="T3" fmla="*/ 24 h 953"/>
                <a:gd name="T4" fmla="*/ 2665 w 2780"/>
                <a:gd name="T5" fmla="*/ 102 h 953"/>
                <a:gd name="T6" fmla="*/ 2559 w 2780"/>
                <a:gd name="T7" fmla="*/ 156 h 953"/>
                <a:gd name="T8" fmla="*/ 2553 w 2780"/>
                <a:gd name="T9" fmla="*/ 222 h 953"/>
                <a:gd name="T10" fmla="*/ 2535 w 2780"/>
                <a:gd name="T11" fmla="*/ 246 h 953"/>
                <a:gd name="T12" fmla="*/ 2517 w 2780"/>
                <a:gd name="T13" fmla="*/ 252 h 953"/>
                <a:gd name="T14" fmla="*/ 2445 w 2780"/>
                <a:gd name="T15" fmla="*/ 210 h 953"/>
                <a:gd name="T16" fmla="*/ 2302 w 2780"/>
                <a:gd name="T17" fmla="*/ 192 h 953"/>
                <a:gd name="T18" fmla="*/ 2278 w 2780"/>
                <a:gd name="T19" fmla="*/ 186 h 953"/>
                <a:gd name="T20" fmla="*/ 2260 w 2780"/>
                <a:gd name="T21" fmla="*/ 192 h 953"/>
                <a:gd name="T22" fmla="*/ 2188 w 2780"/>
                <a:gd name="T23" fmla="*/ 228 h 953"/>
                <a:gd name="T24" fmla="*/ 2152 w 2780"/>
                <a:gd name="T25" fmla="*/ 240 h 953"/>
                <a:gd name="T26" fmla="*/ 2128 w 2780"/>
                <a:gd name="T27" fmla="*/ 246 h 953"/>
                <a:gd name="T28" fmla="*/ 2116 w 2780"/>
                <a:gd name="T29" fmla="*/ 258 h 953"/>
                <a:gd name="T30" fmla="*/ 2116 w 2780"/>
                <a:gd name="T31" fmla="*/ 276 h 953"/>
                <a:gd name="T32" fmla="*/ 2093 w 2780"/>
                <a:gd name="T33" fmla="*/ 300 h 953"/>
                <a:gd name="T34" fmla="*/ 2075 w 2780"/>
                <a:gd name="T35" fmla="*/ 312 h 953"/>
                <a:gd name="T36" fmla="*/ 2063 w 2780"/>
                <a:gd name="T37" fmla="*/ 324 h 953"/>
                <a:gd name="T38" fmla="*/ 2051 w 2780"/>
                <a:gd name="T39" fmla="*/ 336 h 953"/>
                <a:gd name="T40" fmla="*/ 2016 w 2780"/>
                <a:gd name="T41" fmla="*/ 342 h 953"/>
                <a:gd name="T42" fmla="*/ 1949 w 2780"/>
                <a:gd name="T43" fmla="*/ 336 h 953"/>
                <a:gd name="T44" fmla="*/ 1913 w 2780"/>
                <a:gd name="T45" fmla="*/ 330 h 953"/>
                <a:gd name="T46" fmla="*/ 1901 w 2780"/>
                <a:gd name="T47" fmla="*/ 342 h 953"/>
                <a:gd name="T48" fmla="*/ 1889 w 2780"/>
                <a:gd name="T49" fmla="*/ 354 h 953"/>
                <a:gd name="T50" fmla="*/ 1859 w 2780"/>
                <a:gd name="T51" fmla="*/ 360 h 953"/>
                <a:gd name="T52" fmla="*/ 1800 w 2780"/>
                <a:gd name="T53" fmla="*/ 342 h 953"/>
                <a:gd name="T54" fmla="*/ 1776 w 2780"/>
                <a:gd name="T55" fmla="*/ 342 h 953"/>
                <a:gd name="T56" fmla="*/ 1752 w 2780"/>
                <a:gd name="T57" fmla="*/ 354 h 953"/>
                <a:gd name="T58" fmla="*/ 1686 w 2780"/>
                <a:gd name="T59" fmla="*/ 425 h 953"/>
                <a:gd name="T60" fmla="*/ 1644 w 2780"/>
                <a:gd name="T61" fmla="*/ 569 h 953"/>
                <a:gd name="T62" fmla="*/ 1644 w 2780"/>
                <a:gd name="T63" fmla="*/ 593 h 953"/>
                <a:gd name="T64" fmla="*/ 1650 w 2780"/>
                <a:gd name="T65" fmla="*/ 641 h 953"/>
                <a:gd name="T66" fmla="*/ 1668 w 2780"/>
                <a:gd name="T67" fmla="*/ 659 h 953"/>
                <a:gd name="T68" fmla="*/ 1662 w 2780"/>
                <a:gd name="T69" fmla="*/ 671 h 953"/>
                <a:gd name="T70" fmla="*/ 1650 w 2780"/>
                <a:gd name="T71" fmla="*/ 683 h 953"/>
                <a:gd name="T72" fmla="*/ 1572 w 2780"/>
                <a:gd name="T73" fmla="*/ 689 h 953"/>
                <a:gd name="T74" fmla="*/ 1495 w 2780"/>
                <a:gd name="T75" fmla="*/ 629 h 953"/>
                <a:gd name="T76" fmla="*/ 1357 w 2780"/>
                <a:gd name="T77" fmla="*/ 587 h 953"/>
                <a:gd name="T78" fmla="*/ 1208 w 2780"/>
                <a:gd name="T79" fmla="*/ 671 h 953"/>
                <a:gd name="T80" fmla="*/ 1034 w 2780"/>
                <a:gd name="T81" fmla="*/ 731 h 953"/>
                <a:gd name="T82" fmla="*/ 831 w 2780"/>
                <a:gd name="T83" fmla="*/ 743 h 953"/>
                <a:gd name="T84" fmla="*/ 640 w 2780"/>
                <a:gd name="T85" fmla="*/ 701 h 953"/>
                <a:gd name="T86" fmla="*/ 580 w 2780"/>
                <a:gd name="T87" fmla="*/ 695 h 953"/>
                <a:gd name="T88" fmla="*/ 568 w 2780"/>
                <a:gd name="T89" fmla="*/ 701 h 953"/>
                <a:gd name="T90" fmla="*/ 532 w 2780"/>
                <a:gd name="T91" fmla="*/ 731 h 953"/>
                <a:gd name="T92" fmla="*/ 442 w 2780"/>
                <a:gd name="T93" fmla="*/ 809 h 953"/>
                <a:gd name="T94" fmla="*/ 412 w 2780"/>
                <a:gd name="T95" fmla="*/ 821 h 953"/>
                <a:gd name="T96" fmla="*/ 388 w 2780"/>
                <a:gd name="T97" fmla="*/ 821 h 953"/>
                <a:gd name="T98" fmla="*/ 341 w 2780"/>
                <a:gd name="T99" fmla="*/ 827 h 953"/>
                <a:gd name="T100" fmla="*/ 215 w 2780"/>
                <a:gd name="T101" fmla="*/ 851 h 953"/>
                <a:gd name="T102" fmla="*/ 17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3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AU"/>
            </a:p>
          </p:txBody>
        </p:sp>
        <p:sp>
          <p:nvSpPr>
            <p:cNvPr id="6" name="Freeform 4">
              <a:extLst>
                <a:ext uri="{FF2B5EF4-FFF2-40B4-BE49-F238E27FC236}">
                  <a16:creationId xmlns:a16="http://schemas.microsoft.com/office/drawing/2014/main" id="{677E3B62-4038-4C76-8297-806D847ADE5B}"/>
                </a:ext>
              </a:extLst>
            </p:cNvPr>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7" name="Freeform 5">
              <a:extLst>
                <a:ext uri="{FF2B5EF4-FFF2-40B4-BE49-F238E27FC236}">
                  <a16:creationId xmlns:a16="http://schemas.microsoft.com/office/drawing/2014/main" id="{EC57F4B5-081C-4468-A781-87C5AAE56E0A}"/>
                </a:ext>
              </a:extLst>
            </p:cNvPr>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8" name="Freeform 6">
              <a:extLst>
                <a:ext uri="{FF2B5EF4-FFF2-40B4-BE49-F238E27FC236}">
                  <a16:creationId xmlns:a16="http://schemas.microsoft.com/office/drawing/2014/main" id="{A69959A9-482E-4091-8355-4F9223703E08}"/>
                </a:ext>
              </a:extLst>
            </p:cNvPr>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9" name="Freeform 7">
              <a:extLst>
                <a:ext uri="{FF2B5EF4-FFF2-40B4-BE49-F238E27FC236}">
                  <a16:creationId xmlns:a16="http://schemas.microsoft.com/office/drawing/2014/main" id="{A335A9DF-B739-465F-8570-E3DA7C483C39}"/>
                </a:ext>
              </a:extLst>
            </p:cNvPr>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10" name="Freeform 8">
              <a:extLst>
                <a:ext uri="{FF2B5EF4-FFF2-40B4-BE49-F238E27FC236}">
                  <a16:creationId xmlns:a16="http://schemas.microsoft.com/office/drawing/2014/main" id="{1A0F85FD-820C-41CC-BE1E-282F745BF5F2}"/>
                </a:ext>
              </a:extLst>
            </p:cNvPr>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11" name="Freeform 9">
              <a:extLst>
                <a:ext uri="{FF2B5EF4-FFF2-40B4-BE49-F238E27FC236}">
                  <a16:creationId xmlns:a16="http://schemas.microsoft.com/office/drawing/2014/main" id="{D398C1A7-F68A-48E8-8B6A-3F3287CDEA99}"/>
                </a:ext>
              </a:extLst>
            </p:cNvPr>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12" name="Freeform 10">
              <a:extLst>
                <a:ext uri="{FF2B5EF4-FFF2-40B4-BE49-F238E27FC236}">
                  <a16:creationId xmlns:a16="http://schemas.microsoft.com/office/drawing/2014/main" id="{45BF0436-025D-4493-A9E1-CB2197141EFB}"/>
                </a:ext>
              </a:extLst>
            </p:cNvPr>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13" name="Freeform 11">
              <a:extLst>
                <a:ext uri="{FF2B5EF4-FFF2-40B4-BE49-F238E27FC236}">
                  <a16:creationId xmlns:a16="http://schemas.microsoft.com/office/drawing/2014/main" id="{0F253F62-D648-4D93-A369-AF628DBAA4FA}"/>
                </a:ext>
              </a:extLst>
            </p:cNvPr>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14" name="Freeform 12">
              <a:extLst>
                <a:ext uri="{FF2B5EF4-FFF2-40B4-BE49-F238E27FC236}">
                  <a16:creationId xmlns:a16="http://schemas.microsoft.com/office/drawing/2014/main" id="{233FBB67-A55E-4603-A0A5-FD3B60775F1E}"/>
                </a:ext>
              </a:extLst>
            </p:cNvPr>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15" name="Freeform 13">
              <a:extLst>
                <a:ext uri="{FF2B5EF4-FFF2-40B4-BE49-F238E27FC236}">
                  <a16:creationId xmlns:a16="http://schemas.microsoft.com/office/drawing/2014/main" id="{60155F68-2A3C-4C69-B3B2-FEF904DC10CA}"/>
                </a:ext>
              </a:extLst>
            </p:cNvPr>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16" name="Freeform 14">
              <a:extLst>
                <a:ext uri="{FF2B5EF4-FFF2-40B4-BE49-F238E27FC236}">
                  <a16:creationId xmlns:a16="http://schemas.microsoft.com/office/drawing/2014/main" id="{88AF68D1-C7BA-4027-85EB-218FA8CC9832}"/>
                </a:ext>
              </a:extLst>
            </p:cNvPr>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17" name="Freeform 15">
              <a:extLst>
                <a:ext uri="{FF2B5EF4-FFF2-40B4-BE49-F238E27FC236}">
                  <a16:creationId xmlns:a16="http://schemas.microsoft.com/office/drawing/2014/main" id="{ED0AEAA2-D496-49D2-9943-644AE7098644}"/>
                </a:ext>
              </a:extLst>
            </p:cNvPr>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18" name="Freeform 16">
              <a:extLst>
                <a:ext uri="{FF2B5EF4-FFF2-40B4-BE49-F238E27FC236}">
                  <a16:creationId xmlns:a16="http://schemas.microsoft.com/office/drawing/2014/main" id="{4D2A2BFB-A012-46B4-A55A-504F82C80435}"/>
                </a:ext>
              </a:extLst>
            </p:cNvPr>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19" name="Freeform 17">
              <a:extLst>
                <a:ext uri="{FF2B5EF4-FFF2-40B4-BE49-F238E27FC236}">
                  <a16:creationId xmlns:a16="http://schemas.microsoft.com/office/drawing/2014/main" id="{7E6715A8-C087-4FCF-8C21-FD8935D74094}"/>
                </a:ext>
              </a:extLst>
            </p:cNvPr>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grpSp>
      <p:sp>
        <p:nvSpPr>
          <p:cNvPr id="28690"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AU"/>
              <a:t>Click to edit Master title style</a:t>
            </a:r>
          </a:p>
        </p:txBody>
      </p:sp>
      <p:sp>
        <p:nvSpPr>
          <p:cNvPr id="2869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AU"/>
              <a:t>Click to edit Master subtitle style</a:t>
            </a:r>
          </a:p>
        </p:txBody>
      </p:sp>
      <p:sp>
        <p:nvSpPr>
          <p:cNvPr id="20" name="Rectangle 20">
            <a:extLst>
              <a:ext uri="{FF2B5EF4-FFF2-40B4-BE49-F238E27FC236}">
                <a16:creationId xmlns:a16="http://schemas.microsoft.com/office/drawing/2014/main" id="{D849E455-3729-45FE-909B-EBD54C40C9E7}"/>
              </a:ext>
            </a:extLst>
          </p:cNvPr>
          <p:cNvSpPr>
            <a:spLocks noGrp="1" noChangeArrowheads="1"/>
          </p:cNvSpPr>
          <p:nvPr>
            <p:ph type="dt" sz="quarter" idx="10"/>
          </p:nvPr>
        </p:nvSpPr>
        <p:spPr/>
        <p:txBody>
          <a:bodyPr/>
          <a:lstStyle>
            <a:lvl1pPr>
              <a:defRPr/>
            </a:lvl1pPr>
          </a:lstStyle>
          <a:p>
            <a:pPr>
              <a:defRPr/>
            </a:pPr>
            <a:endParaRPr lang="en-AU"/>
          </a:p>
        </p:txBody>
      </p:sp>
      <p:sp>
        <p:nvSpPr>
          <p:cNvPr id="21" name="Rectangle 21">
            <a:extLst>
              <a:ext uri="{FF2B5EF4-FFF2-40B4-BE49-F238E27FC236}">
                <a16:creationId xmlns:a16="http://schemas.microsoft.com/office/drawing/2014/main" id="{42C47160-EB86-4CD2-9275-D9A1120F428C}"/>
              </a:ext>
            </a:extLst>
          </p:cNvPr>
          <p:cNvSpPr>
            <a:spLocks noGrp="1" noChangeArrowheads="1"/>
          </p:cNvSpPr>
          <p:nvPr>
            <p:ph type="ftr" sz="quarter" idx="11"/>
          </p:nvPr>
        </p:nvSpPr>
        <p:spPr/>
        <p:txBody>
          <a:bodyPr/>
          <a:lstStyle>
            <a:lvl1pPr>
              <a:defRPr/>
            </a:lvl1pPr>
          </a:lstStyle>
          <a:p>
            <a:pPr>
              <a:defRPr/>
            </a:pPr>
            <a:endParaRPr lang="en-AU"/>
          </a:p>
        </p:txBody>
      </p:sp>
      <p:sp>
        <p:nvSpPr>
          <p:cNvPr id="22" name="Rectangle 22">
            <a:extLst>
              <a:ext uri="{FF2B5EF4-FFF2-40B4-BE49-F238E27FC236}">
                <a16:creationId xmlns:a16="http://schemas.microsoft.com/office/drawing/2014/main" id="{03F3960A-39AD-4106-BB54-DA15874C9081}"/>
              </a:ext>
            </a:extLst>
          </p:cNvPr>
          <p:cNvSpPr>
            <a:spLocks noGrp="1" noChangeArrowheads="1"/>
          </p:cNvSpPr>
          <p:nvPr>
            <p:ph type="sldNum" sz="quarter" idx="12"/>
          </p:nvPr>
        </p:nvSpPr>
        <p:spPr/>
        <p:txBody>
          <a:bodyPr/>
          <a:lstStyle>
            <a:lvl1pPr>
              <a:defRPr/>
            </a:lvl1pPr>
          </a:lstStyle>
          <a:p>
            <a:pPr>
              <a:defRPr/>
            </a:pPr>
            <a:fld id="{7BDF0000-6220-4980-AA30-4CE46D39A016}" type="slidenum">
              <a:rPr lang="en-AU" altLang="en-US"/>
              <a:pPr>
                <a:defRPr/>
              </a:pPr>
              <a:t>‹#›</a:t>
            </a:fld>
            <a:endParaRPr lang="en-AU" altLang="en-US"/>
          </a:p>
        </p:txBody>
      </p:sp>
    </p:spTree>
    <p:extLst>
      <p:ext uri="{BB962C8B-B14F-4D97-AF65-F5344CB8AC3E}">
        <p14:creationId xmlns:p14="http://schemas.microsoft.com/office/powerpoint/2010/main" val="82768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9">
            <a:extLst>
              <a:ext uri="{FF2B5EF4-FFF2-40B4-BE49-F238E27FC236}">
                <a16:creationId xmlns:a16="http://schemas.microsoft.com/office/drawing/2014/main" id="{EFE69A39-4FCE-46F9-87B9-2A09EE81A61C}"/>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20">
            <a:extLst>
              <a:ext uri="{FF2B5EF4-FFF2-40B4-BE49-F238E27FC236}">
                <a16:creationId xmlns:a16="http://schemas.microsoft.com/office/drawing/2014/main" id="{D97866F2-8910-4F02-A07F-622FEB8B331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21">
            <a:extLst>
              <a:ext uri="{FF2B5EF4-FFF2-40B4-BE49-F238E27FC236}">
                <a16:creationId xmlns:a16="http://schemas.microsoft.com/office/drawing/2014/main" id="{0227D1B6-FCE1-4668-AD03-679114117837}"/>
              </a:ext>
            </a:extLst>
          </p:cNvPr>
          <p:cNvSpPr>
            <a:spLocks noGrp="1" noChangeArrowheads="1"/>
          </p:cNvSpPr>
          <p:nvPr>
            <p:ph type="sldNum" sz="quarter" idx="12"/>
          </p:nvPr>
        </p:nvSpPr>
        <p:spPr>
          <a:ln/>
        </p:spPr>
        <p:txBody>
          <a:bodyPr/>
          <a:lstStyle>
            <a:lvl1pPr>
              <a:defRPr/>
            </a:lvl1pPr>
          </a:lstStyle>
          <a:p>
            <a:pPr>
              <a:defRPr/>
            </a:pPr>
            <a:fld id="{BC4D1DD6-BE1E-4C4C-850F-96D4E23F606A}" type="slidenum">
              <a:rPr lang="en-AU" altLang="en-US"/>
              <a:pPr>
                <a:defRPr/>
              </a:pPr>
              <a:t>‹#›</a:t>
            </a:fld>
            <a:endParaRPr lang="en-AU" altLang="en-US"/>
          </a:p>
        </p:txBody>
      </p:sp>
    </p:spTree>
    <p:extLst>
      <p:ext uri="{BB962C8B-B14F-4D97-AF65-F5344CB8AC3E}">
        <p14:creationId xmlns:p14="http://schemas.microsoft.com/office/powerpoint/2010/main" val="66322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9">
            <a:extLst>
              <a:ext uri="{FF2B5EF4-FFF2-40B4-BE49-F238E27FC236}">
                <a16:creationId xmlns:a16="http://schemas.microsoft.com/office/drawing/2014/main" id="{0C1C5C76-AC68-404E-A59A-EA689481FF70}"/>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20">
            <a:extLst>
              <a:ext uri="{FF2B5EF4-FFF2-40B4-BE49-F238E27FC236}">
                <a16:creationId xmlns:a16="http://schemas.microsoft.com/office/drawing/2014/main" id="{57F48EE3-434F-4C3F-9BA5-5B4E2CB5847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21">
            <a:extLst>
              <a:ext uri="{FF2B5EF4-FFF2-40B4-BE49-F238E27FC236}">
                <a16:creationId xmlns:a16="http://schemas.microsoft.com/office/drawing/2014/main" id="{DE2FD818-47ED-4C46-B56A-AE0CE79F0D90}"/>
              </a:ext>
            </a:extLst>
          </p:cNvPr>
          <p:cNvSpPr>
            <a:spLocks noGrp="1" noChangeArrowheads="1"/>
          </p:cNvSpPr>
          <p:nvPr>
            <p:ph type="sldNum" sz="quarter" idx="12"/>
          </p:nvPr>
        </p:nvSpPr>
        <p:spPr>
          <a:ln/>
        </p:spPr>
        <p:txBody>
          <a:bodyPr/>
          <a:lstStyle>
            <a:lvl1pPr>
              <a:defRPr/>
            </a:lvl1pPr>
          </a:lstStyle>
          <a:p>
            <a:pPr>
              <a:defRPr/>
            </a:pPr>
            <a:fld id="{137501D4-4526-4CE2-BD9E-8BE49ABA5C43}" type="slidenum">
              <a:rPr lang="en-AU" altLang="en-US"/>
              <a:pPr>
                <a:defRPr/>
              </a:pPr>
              <a:t>‹#›</a:t>
            </a:fld>
            <a:endParaRPr lang="en-AU" altLang="en-US"/>
          </a:p>
        </p:txBody>
      </p:sp>
    </p:spTree>
    <p:extLst>
      <p:ext uri="{BB962C8B-B14F-4D97-AF65-F5344CB8AC3E}">
        <p14:creationId xmlns:p14="http://schemas.microsoft.com/office/powerpoint/2010/main" val="311836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9">
            <a:extLst>
              <a:ext uri="{FF2B5EF4-FFF2-40B4-BE49-F238E27FC236}">
                <a16:creationId xmlns:a16="http://schemas.microsoft.com/office/drawing/2014/main" id="{9A58E55A-CE93-40EF-B0CD-444D8A76C404}"/>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20">
            <a:extLst>
              <a:ext uri="{FF2B5EF4-FFF2-40B4-BE49-F238E27FC236}">
                <a16:creationId xmlns:a16="http://schemas.microsoft.com/office/drawing/2014/main" id="{24B02A6B-09CB-4EDE-A4D2-C5D0C87F866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21">
            <a:extLst>
              <a:ext uri="{FF2B5EF4-FFF2-40B4-BE49-F238E27FC236}">
                <a16:creationId xmlns:a16="http://schemas.microsoft.com/office/drawing/2014/main" id="{EB0672C1-B53F-4E49-A436-232FC38C64FB}"/>
              </a:ext>
            </a:extLst>
          </p:cNvPr>
          <p:cNvSpPr>
            <a:spLocks noGrp="1" noChangeArrowheads="1"/>
          </p:cNvSpPr>
          <p:nvPr>
            <p:ph type="sldNum" sz="quarter" idx="12"/>
          </p:nvPr>
        </p:nvSpPr>
        <p:spPr>
          <a:ln/>
        </p:spPr>
        <p:txBody>
          <a:bodyPr/>
          <a:lstStyle>
            <a:lvl1pPr>
              <a:defRPr/>
            </a:lvl1pPr>
          </a:lstStyle>
          <a:p>
            <a:pPr>
              <a:defRPr/>
            </a:pPr>
            <a:fld id="{BDDA810F-E303-49AF-B508-7A788AA206AE}" type="slidenum">
              <a:rPr lang="en-AU" altLang="en-US"/>
              <a:pPr>
                <a:defRPr/>
              </a:pPr>
              <a:t>‹#›</a:t>
            </a:fld>
            <a:endParaRPr lang="en-AU" altLang="en-US"/>
          </a:p>
        </p:txBody>
      </p:sp>
    </p:spTree>
    <p:extLst>
      <p:ext uri="{BB962C8B-B14F-4D97-AF65-F5344CB8AC3E}">
        <p14:creationId xmlns:p14="http://schemas.microsoft.com/office/powerpoint/2010/main" val="381213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35C812E9-6E41-413C-A7BB-65D0AC99B012}"/>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20">
            <a:extLst>
              <a:ext uri="{FF2B5EF4-FFF2-40B4-BE49-F238E27FC236}">
                <a16:creationId xmlns:a16="http://schemas.microsoft.com/office/drawing/2014/main" id="{3F455A08-29AE-4157-97A1-7D73DB89A95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21">
            <a:extLst>
              <a:ext uri="{FF2B5EF4-FFF2-40B4-BE49-F238E27FC236}">
                <a16:creationId xmlns:a16="http://schemas.microsoft.com/office/drawing/2014/main" id="{25326CEF-ABB5-4864-8723-05325197A283}"/>
              </a:ext>
            </a:extLst>
          </p:cNvPr>
          <p:cNvSpPr>
            <a:spLocks noGrp="1" noChangeArrowheads="1"/>
          </p:cNvSpPr>
          <p:nvPr>
            <p:ph type="sldNum" sz="quarter" idx="12"/>
          </p:nvPr>
        </p:nvSpPr>
        <p:spPr>
          <a:ln/>
        </p:spPr>
        <p:txBody>
          <a:bodyPr/>
          <a:lstStyle>
            <a:lvl1pPr>
              <a:defRPr/>
            </a:lvl1pPr>
          </a:lstStyle>
          <a:p>
            <a:pPr>
              <a:defRPr/>
            </a:pPr>
            <a:fld id="{CC25E791-2BFE-46B4-93A8-F135032656EA}" type="slidenum">
              <a:rPr lang="en-AU" altLang="en-US"/>
              <a:pPr>
                <a:defRPr/>
              </a:pPr>
              <a:t>‹#›</a:t>
            </a:fld>
            <a:endParaRPr lang="en-AU" altLang="en-US"/>
          </a:p>
        </p:txBody>
      </p:sp>
    </p:spTree>
    <p:extLst>
      <p:ext uri="{BB962C8B-B14F-4D97-AF65-F5344CB8AC3E}">
        <p14:creationId xmlns:p14="http://schemas.microsoft.com/office/powerpoint/2010/main" val="85680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19">
            <a:extLst>
              <a:ext uri="{FF2B5EF4-FFF2-40B4-BE49-F238E27FC236}">
                <a16:creationId xmlns:a16="http://schemas.microsoft.com/office/drawing/2014/main" id="{FC2BF14C-855C-438A-B3B6-556263669C80}"/>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20">
            <a:extLst>
              <a:ext uri="{FF2B5EF4-FFF2-40B4-BE49-F238E27FC236}">
                <a16:creationId xmlns:a16="http://schemas.microsoft.com/office/drawing/2014/main" id="{674350FE-FBF5-4587-9126-854FAA44E55B}"/>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21">
            <a:extLst>
              <a:ext uri="{FF2B5EF4-FFF2-40B4-BE49-F238E27FC236}">
                <a16:creationId xmlns:a16="http://schemas.microsoft.com/office/drawing/2014/main" id="{4F08CDD7-3532-4F97-A9CF-858C74183D67}"/>
              </a:ext>
            </a:extLst>
          </p:cNvPr>
          <p:cNvSpPr>
            <a:spLocks noGrp="1" noChangeArrowheads="1"/>
          </p:cNvSpPr>
          <p:nvPr>
            <p:ph type="sldNum" sz="quarter" idx="12"/>
          </p:nvPr>
        </p:nvSpPr>
        <p:spPr>
          <a:ln/>
        </p:spPr>
        <p:txBody>
          <a:bodyPr/>
          <a:lstStyle>
            <a:lvl1pPr>
              <a:defRPr/>
            </a:lvl1pPr>
          </a:lstStyle>
          <a:p>
            <a:pPr>
              <a:defRPr/>
            </a:pPr>
            <a:fld id="{A2F43516-A8D4-4212-9E6C-D118041F0A5E}" type="slidenum">
              <a:rPr lang="en-AU" altLang="en-US"/>
              <a:pPr>
                <a:defRPr/>
              </a:pPr>
              <a:t>‹#›</a:t>
            </a:fld>
            <a:endParaRPr lang="en-AU" altLang="en-US"/>
          </a:p>
        </p:txBody>
      </p:sp>
    </p:spTree>
    <p:extLst>
      <p:ext uri="{BB962C8B-B14F-4D97-AF65-F5344CB8AC3E}">
        <p14:creationId xmlns:p14="http://schemas.microsoft.com/office/powerpoint/2010/main" val="238887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19">
            <a:extLst>
              <a:ext uri="{FF2B5EF4-FFF2-40B4-BE49-F238E27FC236}">
                <a16:creationId xmlns:a16="http://schemas.microsoft.com/office/drawing/2014/main" id="{DF0FB703-13CF-48D6-B897-38EB1110AE65}"/>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20">
            <a:extLst>
              <a:ext uri="{FF2B5EF4-FFF2-40B4-BE49-F238E27FC236}">
                <a16:creationId xmlns:a16="http://schemas.microsoft.com/office/drawing/2014/main" id="{039D6D8A-D9B9-41AD-9F18-1193F0C25DF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21">
            <a:extLst>
              <a:ext uri="{FF2B5EF4-FFF2-40B4-BE49-F238E27FC236}">
                <a16:creationId xmlns:a16="http://schemas.microsoft.com/office/drawing/2014/main" id="{19ACDD1F-2998-491E-A7B8-6A800F384741}"/>
              </a:ext>
            </a:extLst>
          </p:cNvPr>
          <p:cNvSpPr>
            <a:spLocks noGrp="1" noChangeArrowheads="1"/>
          </p:cNvSpPr>
          <p:nvPr>
            <p:ph type="sldNum" sz="quarter" idx="12"/>
          </p:nvPr>
        </p:nvSpPr>
        <p:spPr>
          <a:ln/>
        </p:spPr>
        <p:txBody>
          <a:bodyPr/>
          <a:lstStyle>
            <a:lvl1pPr>
              <a:defRPr/>
            </a:lvl1pPr>
          </a:lstStyle>
          <a:p>
            <a:pPr>
              <a:defRPr/>
            </a:pPr>
            <a:fld id="{CD753EA8-B5A8-4B88-885C-522D489259F1}" type="slidenum">
              <a:rPr lang="en-AU" altLang="en-US"/>
              <a:pPr>
                <a:defRPr/>
              </a:pPr>
              <a:t>‹#›</a:t>
            </a:fld>
            <a:endParaRPr lang="en-AU" altLang="en-US"/>
          </a:p>
        </p:txBody>
      </p:sp>
    </p:spTree>
    <p:extLst>
      <p:ext uri="{BB962C8B-B14F-4D97-AF65-F5344CB8AC3E}">
        <p14:creationId xmlns:p14="http://schemas.microsoft.com/office/powerpoint/2010/main" val="385496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19">
            <a:extLst>
              <a:ext uri="{FF2B5EF4-FFF2-40B4-BE49-F238E27FC236}">
                <a16:creationId xmlns:a16="http://schemas.microsoft.com/office/drawing/2014/main" id="{B0FDC2AC-38A2-4BB8-A485-315609D3B3F9}"/>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20">
            <a:extLst>
              <a:ext uri="{FF2B5EF4-FFF2-40B4-BE49-F238E27FC236}">
                <a16:creationId xmlns:a16="http://schemas.microsoft.com/office/drawing/2014/main" id="{52BC2BA0-BDB7-4449-A877-4CFFCC30DB4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21">
            <a:extLst>
              <a:ext uri="{FF2B5EF4-FFF2-40B4-BE49-F238E27FC236}">
                <a16:creationId xmlns:a16="http://schemas.microsoft.com/office/drawing/2014/main" id="{BCF43960-F290-40DD-9428-D55539058118}"/>
              </a:ext>
            </a:extLst>
          </p:cNvPr>
          <p:cNvSpPr>
            <a:spLocks noGrp="1" noChangeArrowheads="1"/>
          </p:cNvSpPr>
          <p:nvPr>
            <p:ph type="sldNum" sz="quarter" idx="12"/>
          </p:nvPr>
        </p:nvSpPr>
        <p:spPr>
          <a:ln/>
        </p:spPr>
        <p:txBody>
          <a:bodyPr/>
          <a:lstStyle>
            <a:lvl1pPr>
              <a:defRPr/>
            </a:lvl1pPr>
          </a:lstStyle>
          <a:p>
            <a:pPr>
              <a:defRPr/>
            </a:pPr>
            <a:fld id="{F58696FC-7E87-48C6-80E0-289509F5A67A}" type="slidenum">
              <a:rPr lang="en-AU" altLang="en-US"/>
              <a:pPr>
                <a:defRPr/>
              </a:pPr>
              <a:t>‹#›</a:t>
            </a:fld>
            <a:endParaRPr lang="en-AU" altLang="en-US"/>
          </a:p>
        </p:txBody>
      </p:sp>
    </p:spTree>
    <p:extLst>
      <p:ext uri="{BB962C8B-B14F-4D97-AF65-F5344CB8AC3E}">
        <p14:creationId xmlns:p14="http://schemas.microsoft.com/office/powerpoint/2010/main" val="309161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AB720570-6B01-4366-BA96-7FF2341E528A}"/>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20">
            <a:extLst>
              <a:ext uri="{FF2B5EF4-FFF2-40B4-BE49-F238E27FC236}">
                <a16:creationId xmlns:a16="http://schemas.microsoft.com/office/drawing/2014/main" id="{67935BC0-CE27-4FB4-9B5D-6AD46AEA239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21">
            <a:extLst>
              <a:ext uri="{FF2B5EF4-FFF2-40B4-BE49-F238E27FC236}">
                <a16:creationId xmlns:a16="http://schemas.microsoft.com/office/drawing/2014/main" id="{49D368C3-6A6E-4981-A137-C4A0E90023CF}"/>
              </a:ext>
            </a:extLst>
          </p:cNvPr>
          <p:cNvSpPr>
            <a:spLocks noGrp="1" noChangeArrowheads="1"/>
          </p:cNvSpPr>
          <p:nvPr>
            <p:ph type="sldNum" sz="quarter" idx="12"/>
          </p:nvPr>
        </p:nvSpPr>
        <p:spPr>
          <a:ln/>
        </p:spPr>
        <p:txBody>
          <a:bodyPr/>
          <a:lstStyle>
            <a:lvl1pPr>
              <a:defRPr/>
            </a:lvl1pPr>
          </a:lstStyle>
          <a:p>
            <a:pPr>
              <a:defRPr/>
            </a:pPr>
            <a:fld id="{8D85E0EB-5B1D-4360-B7F1-33963AACA2C5}" type="slidenum">
              <a:rPr lang="en-AU" altLang="en-US"/>
              <a:pPr>
                <a:defRPr/>
              </a:pPr>
              <a:t>‹#›</a:t>
            </a:fld>
            <a:endParaRPr lang="en-AU" altLang="en-US"/>
          </a:p>
        </p:txBody>
      </p:sp>
    </p:spTree>
    <p:extLst>
      <p:ext uri="{BB962C8B-B14F-4D97-AF65-F5344CB8AC3E}">
        <p14:creationId xmlns:p14="http://schemas.microsoft.com/office/powerpoint/2010/main" val="238955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C48D174D-8B0D-4713-B314-195DADCEA925}"/>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20">
            <a:extLst>
              <a:ext uri="{FF2B5EF4-FFF2-40B4-BE49-F238E27FC236}">
                <a16:creationId xmlns:a16="http://schemas.microsoft.com/office/drawing/2014/main" id="{8BCF96E9-3BC4-4BE4-B98E-CEA0090D165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21">
            <a:extLst>
              <a:ext uri="{FF2B5EF4-FFF2-40B4-BE49-F238E27FC236}">
                <a16:creationId xmlns:a16="http://schemas.microsoft.com/office/drawing/2014/main" id="{F5F54C52-5F55-4CEC-836A-345BBCB2EAF6}"/>
              </a:ext>
            </a:extLst>
          </p:cNvPr>
          <p:cNvSpPr>
            <a:spLocks noGrp="1" noChangeArrowheads="1"/>
          </p:cNvSpPr>
          <p:nvPr>
            <p:ph type="sldNum" sz="quarter" idx="12"/>
          </p:nvPr>
        </p:nvSpPr>
        <p:spPr>
          <a:ln/>
        </p:spPr>
        <p:txBody>
          <a:bodyPr/>
          <a:lstStyle>
            <a:lvl1pPr>
              <a:defRPr/>
            </a:lvl1pPr>
          </a:lstStyle>
          <a:p>
            <a:pPr>
              <a:defRPr/>
            </a:pPr>
            <a:fld id="{27265A91-A01B-4930-A3FA-C951C8CC96C7}" type="slidenum">
              <a:rPr lang="en-AU" altLang="en-US"/>
              <a:pPr>
                <a:defRPr/>
              </a:pPr>
              <a:t>‹#›</a:t>
            </a:fld>
            <a:endParaRPr lang="en-AU" altLang="en-US"/>
          </a:p>
        </p:txBody>
      </p:sp>
    </p:spTree>
    <p:extLst>
      <p:ext uri="{BB962C8B-B14F-4D97-AF65-F5344CB8AC3E}">
        <p14:creationId xmlns:p14="http://schemas.microsoft.com/office/powerpoint/2010/main" val="185745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4A4C1A5D-AA42-4506-B8D8-2FAB515A2860}"/>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20">
            <a:extLst>
              <a:ext uri="{FF2B5EF4-FFF2-40B4-BE49-F238E27FC236}">
                <a16:creationId xmlns:a16="http://schemas.microsoft.com/office/drawing/2014/main" id="{81D57C59-C277-49B2-B430-7DBBB8EF7982}"/>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21">
            <a:extLst>
              <a:ext uri="{FF2B5EF4-FFF2-40B4-BE49-F238E27FC236}">
                <a16:creationId xmlns:a16="http://schemas.microsoft.com/office/drawing/2014/main" id="{4AAA0A09-B236-45E9-AE95-30113F9043F2}"/>
              </a:ext>
            </a:extLst>
          </p:cNvPr>
          <p:cNvSpPr>
            <a:spLocks noGrp="1" noChangeArrowheads="1"/>
          </p:cNvSpPr>
          <p:nvPr>
            <p:ph type="sldNum" sz="quarter" idx="12"/>
          </p:nvPr>
        </p:nvSpPr>
        <p:spPr>
          <a:ln/>
        </p:spPr>
        <p:txBody>
          <a:bodyPr/>
          <a:lstStyle>
            <a:lvl1pPr>
              <a:defRPr/>
            </a:lvl1pPr>
          </a:lstStyle>
          <a:p>
            <a:pPr>
              <a:defRPr/>
            </a:pPr>
            <a:fld id="{0B855BFE-947A-48F6-BD02-B54A44E5E768}" type="slidenum">
              <a:rPr lang="en-AU" altLang="en-US"/>
              <a:pPr>
                <a:defRPr/>
              </a:pPr>
              <a:t>‹#›</a:t>
            </a:fld>
            <a:endParaRPr lang="en-AU" altLang="en-US"/>
          </a:p>
        </p:txBody>
      </p:sp>
    </p:spTree>
    <p:extLst>
      <p:ext uri="{BB962C8B-B14F-4D97-AF65-F5344CB8AC3E}">
        <p14:creationId xmlns:p14="http://schemas.microsoft.com/office/powerpoint/2010/main" val="413542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A8705AB-4916-4AB9-87E6-3C9A71A53C43}"/>
              </a:ext>
            </a:extLst>
          </p:cNvPr>
          <p:cNvGrpSpPr>
            <a:grpSpLocks/>
          </p:cNvGrpSpPr>
          <p:nvPr/>
        </p:nvGrpSpPr>
        <p:grpSpPr bwMode="auto">
          <a:xfrm>
            <a:off x="4716463" y="5345113"/>
            <a:ext cx="4427537" cy="1512887"/>
            <a:chOff x="2971" y="3367"/>
            <a:chExt cx="2789" cy="953"/>
          </a:xfrm>
        </p:grpSpPr>
        <p:sp>
          <p:nvSpPr>
            <p:cNvPr id="1032" name="Freeform 3">
              <a:extLst>
                <a:ext uri="{FF2B5EF4-FFF2-40B4-BE49-F238E27FC236}">
                  <a16:creationId xmlns:a16="http://schemas.microsoft.com/office/drawing/2014/main" id="{A3EE5A12-A6D0-4C2D-A8EF-157A7C9C3BB0}"/>
                </a:ext>
              </a:extLst>
            </p:cNvPr>
            <p:cNvSpPr>
              <a:spLocks/>
            </p:cNvSpPr>
            <p:nvPr/>
          </p:nvSpPr>
          <p:spPr bwMode="ltGray">
            <a:xfrm>
              <a:off x="2971" y="3367"/>
              <a:ext cx="2789" cy="953"/>
            </a:xfrm>
            <a:custGeom>
              <a:avLst/>
              <a:gdLst>
                <a:gd name="T0" fmla="*/ 2822 w 2780"/>
                <a:gd name="T1" fmla="*/ 18 h 953"/>
                <a:gd name="T2" fmla="*/ 2732 w 2780"/>
                <a:gd name="T3" fmla="*/ 24 h 953"/>
                <a:gd name="T4" fmla="*/ 2665 w 2780"/>
                <a:gd name="T5" fmla="*/ 102 h 953"/>
                <a:gd name="T6" fmla="*/ 2559 w 2780"/>
                <a:gd name="T7" fmla="*/ 156 h 953"/>
                <a:gd name="T8" fmla="*/ 2553 w 2780"/>
                <a:gd name="T9" fmla="*/ 222 h 953"/>
                <a:gd name="T10" fmla="*/ 2535 w 2780"/>
                <a:gd name="T11" fmla="*/ 246 h 953"/>
                <a:gd name="T12" fmla="*/ 2517 w 2780"/>
                <a:gd name="T13" fmla="*/ 252 h 953"/>
                <a:gd name="T14" fmla="*/ 2445 w 2780"/>
                <a:gd name="T15" fmla="*/ 210 h 953"/>
                <a:gd name="T16" fmla="*/ 2302 w 2780"/>
                <a:gd name="T17" fmla="*/ 192 h 953"/>
                <a:gd name="T18" fmla="*/ 2278 w 2780"/>
                <a:gd name="T19" fmla="*/ 186 h 953"/>
                <a:gd name="T20" fmla="*/ 2260 w 2780"/>
                <a:gd name="T21" fmla="*/ 192 h 953"/>
                <a:gd name="T22" fmla="*/ 2188 w 2780"/>
                <a:gd name="T23" fmla="*/ 228 h 953"/>
                <a:gd name="T24" fmla="*/ 2152 w 2780"/>
                <a:gd name="T25" fmla="*/ 240 h 953"/>
                <a:gd name="T26" fmla="*/ 2128 w 2780"/>
                <a:gd name="T27" fmla="*/ 246 h 953"/>
                <a:gd name="T28" fmla="*/ 2116 w 2780"/>
                <a:gd name="T29" fmla="*/ 258 h 953"/>
                <a:gd name="T30" fmla="*/ 2116 w 2780"/>
                <a:gd name="T31" fmla="*/ 276 h 953"/>
                <a:gd name="T32" fmla="*/ 2093 w 2780"/>
                <a:gd name="T33" fmla="*/ 300 h 953"/>
                <a:gd name="T34" fmla="*/ 2075 w 2780"/>
                <a:gd name="T35" fmla="*/ 312 h 953"/>
                <a:gd name="T36" fmla="*/ 2063 w 2780"/>
                <a:gd name="T37" fmla="*/ 324 h 953"/>
                <a:gd name="T38" fmla="*/ 2051 w 2780"/>
                <a:gd name="T39" fmla="*/ 336 h 953"/>
                <a:gd name="T40" fmla="*/ 2016 w 2780"/>
                <a:gd name="T41" fmla="*/ 342 h 953"/>
                <a:gd name="T42" fmla="*/ 1949 w 2780"/>
                <a:gd name="T43" fmla="*/ 336 h 953"/>
                <a:gd name="T44" fmla="*/ 1913 w 2780"/>
                <a:gd name="T45" fmla="*/ 330 h 953"/>
                <a:gd name="T46" fmla="*/ 1901 w 2780"/>
                <a:gd name="T47" fmla="*/ 342 h 953"/>
                <a:gd name="T48" fmla="*/ 1889 w 2780"/>
                <a:gd name="T49" fmla="*/ 354 h 953"/>
                <a:gd name="T50" fmla="*/ 1859 w 2780"/>
                <a:gd name="T51" fmla="*/ 360 h 953"/>
                <a:gd name="T52" fmla="*/ 1800 w 2780"/>
                <a:gd name="T53" fmla="*/ 342 h 953"/>
                <a:gd name="T54" fmla="*/ 1776 w 2780"/>
                <a:gd name="T55" fmla="*/ 342 h 953"/>
                <a:gd name="T56" fmla="*/ 1752 w 2780"/>
                <a:gd name="T57" fmla="*/ 354 h 953"/>
                <a:gd name="T58" fmla="*/ 1686 w 2780"/>
                <a:gd name="T59" fmla="*/ 425 h 953"/>
                <a:gd name="T60" fmla="*/ 1644 w 2780"/>
                <a:gd name="T61" fmla="*/ 569 h 953"/>
                <a:gd name="T62" fmla="*/ 1644 w 2780"/>
                <a:gd name="T63" fmla="*/ 593 h 953"/>
                <a:gd name="T64" fmla="*/ 1650 w 2780"/>
                <a:gd name="T65" fmla="*/ 641 h 953"/>
                <a:gd name="T66" fmla="*/ 1668 w 2780"/>
                <a:gd name="T67" fmla="*/ 659 h 953"/>
                <a:gd name="T68" fmla="*/ 1662 w 2780"/>
                <a:gd name="T69" fmla="*/ 671 h 953"/>
                <a:gd name="T70" fmla="*/ 1650 w 2780"/>
                <a:gd name="T71" fmla="*/ 683 h 953"/>
                <a:gd name="T72" fmla="*/ 1572 w 2780"/>
                <a:gd name="T73" fmla="*/ 689 h 953"/>
                <a:gd name="T74" fmla="*/ 1495 w 2780"/>
                <a:gd name="T75" fmla="*/ 629 h 953"/>
                <a:gd name="T76" fmla="*/ 1357 w 2780"/>
                <a:gd name="T77" fmla="*/ 587 h 953"/>
                <a:gd name="T78" fmla="*/ 1208 w 2780"/>
                <a:gd name="T79" fmla="*/ 671 h 953"/>
                <a:gd name="T80" fmla="*/ 1034 w 2780"/>
                <a:gd name="T81" fmla="*/ 731 h 953"/>
                <a:gd name="T82" fmla="*/ 831 w 2780"/>
                <a:gd name="T83" fmla="*/ 743 h 953"/>
                <a:gd name="T84" fmla="*/ 640 w 2780"/>
                <a:gd name="T85" fmla="*/ 701 h 953"/>
                <a:gd name="T86" fmla="*/ 580 w 2780"/>
                <a:gd name="T87" fmla="*/ 695 h 953"/>
                <a:gd name="T88" fmla="*/ 568 w 2780"/>
                <a:gd name="T89" fmla="*/ 701 h 953"/>
                <a:gd name="T90" fmla="*/ 532 w 2780"/>
                <a:gd name="T91" fmla="*/ 731 h 953"/>
                <a:gd name="T92" fmla="*/ 442 w 2780"/>
                <a:gd name="T93" fmla="*/ 809 h 953"/>
                <a:gd name="T94" fmla="*/ 412 w 2780"/>
                <a:gd name="T95" fmla="*/ 821 h 953"/>
                <a:gd name="T96" fmla="*/ 388 w 2780"/>
                <a:gd name="T97" fmla="*/ 821 h 953"/>
                <a:gd name="T98" fmla="*/ 341 w 2780"/>
                <a:gd name="T99" fmla="*/ 827 h 953"/>
                <a:gd name="T100" fmla="*/ 215 w 2780"/>
                <a:gd name="T101" fmla="*/ 851 h 953"/>
                <a:gd name="T102" fmla="*/ 17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3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AU"/>
            </a:p>
          </p:txBody>
        </p:sp>
        <p:sp>
          <p:nvSpPr>
            <p:cNvPr id="27652" name="Freeform 4">
              <a:extLst>
                <a:ext uri="{FF2B5EF4-FFF2-40B4-BE49-F238E27FC236}">
                  <a16:creationId xmlns:a16="http://schemas.microsoft.com/office/drawing/2014/main" id="{423B4DD5-071A-48F1-9735-7ECAF08C58A3}"/>
                </a:ext>
              </a:extLst>
            </p:cNvPr>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53" name="Freeform 5">
              <a:extLst>
                <a:ext uri="{FF2B5EF4-FFF2-40B4-BE49-F238E27FC236}">
                  <a16:creationId xmlns:a16="http://schemas.microsoft.com/office/drawing/2014/main" id="{A264083D-EB30-471A-8C30-E5A86CD52325}"/>
                </a:ext>
              </a:extLst>
            </p:cNvPr>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54" name="Freeform 6">
              <a:extLst>
                <a:ext uri="{FF2B5EF4-FFF2-40B4-BE49-F238E27FC236}">
                  <a16:creationId xmlns:a16="http://schemas.microsoft.com/office/drawing/2014/main" id="{8FD4B138-F541-444E-873B-27F42775DBC4}"/>
                </a:ext>
              </a:extLst>
            </p:cNvPr>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55" name="Freeform 7">
              <a:extLst>
                <a:ext uri="{FF2B5EF4-FFF2-40B4-BE49-F238E27FC236}">
                  <a16:creationId xmlns:a16="http://schemas.microsoft.com/office/drawing/2014/main" id="{678FF0CB-FFBB-489E-B012-A0215F185B01}"/>
                </a:ext>
              </a:extLst>
            </p:cNvPr>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56" name="Freeform 8">
              <a:extLst>
                <a:ext uri="{FF2B5EF4-FFF2-40B4-BE49-F238E27FC236}">
                  <a16:creationId xmlns:a16="http://schemas.microsoft.com/office/drawing/2014/main" id="{6A6E8E2C-C065-4B9D-A63A-57E4979E636F}"/>
                </a:ext>
              </a:extLst>
            </p:cNvPr>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57" name="Freeform 9">
              <a:extLst>
                <a:ext uri="{FF2B5EF4-FFF2-40B4-BE49-F238E27FC236}">
                  <a16:creationId xmlns:a16="http://schemas.microsoft.com/office/drawing/2014/main" id="{7E24C79C-6459-43CB-A0C2-DCCC07EE7FF3}"/>
                </a:ext>
              </a:extLst>
            </p:cNvPr>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58" name="Freeform 10">
              <a:extLst>
                <a:ext uri="{FF2B5EF4-FFF2-40B4-BE49-F238E27FC236}">
                  <a16:creationId xmlns:a16="http://schemas.microsoft.com/office/drawing/2014/main" id="{D9548793-316B-46C2-A8D5-7F75BD913D2E}"/>
                </a:ext>
              </a:extLst>
            </p:cNvPr>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59" name="Freeform 11">
              <a:extLst>
                <a:ext uri="{FF2B5EF4-FFF2-40B4-BE49-F238E27FC236}">
                  <a16:creationId xmlns:a16="http://schemas.microsoft.com/office/drawing/2014/main" id="{81FDB1B2-1CE4-4438-86F3-EC51C2C141A9}"/>
                </a:ext>
              </a:extLst>
            </p:cNvPr>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60" name="Freeform 12">
              <a:extLst>
                <a:ext uri="{FF2B5EF4-FFF2-40B4-BE49-F238E27FC236}">
                  <a16:creationId xmlns:a16="http://schemas.microsoft.com/office/drawing/2014/main" id="{53C28FD5-B271-406D-8EA7-6046A5D76A82}"/>
                </a:ext>
              </a:extLst>
            </p:cNvPr>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61" name="Freeform 13">
              <a:extLst>
                <a:ext uri="{FF2B5EF4-FFF2-40B4-BE49-F238E27FC236}">
                  <a16:creationId xmlns:a16="http://schemas.microsoft.com/office/drawing/2014/main" id="{FD99B6C6-ADD4-4F7A-BF21-C7BAF8520101}"/>
                </a:ext>
              </a:extLst>
            </p:cNvPr>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62" name="Freeform 14">
              <a:extLst>
                <a:ext uri="{FF2B5EF4-FFF2-40B4-BE49-F238E27FC236}">
                  <a16:creationId xmlns:a16="http://schemas.microsoft.com/office/drawing/2014/main" id="{0E0BB147-9702-4262-A1B7-4287B1ED6930}"/>
                </a:ext>
              </a:extLst>
            </p:cNvPr>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63" name="Freeform 15">
              <a:extLst>
                <a:ext uri="{FF2B5EF4-FFF2-40B4-BE49-F238E27FC236}">
                  <a16:creationId xmlns:a16="http://schemas.microsoft.com/office/drawing/2014/main" id="{AF25D4ED-F66A-416D-BC49-C3DAE273FA70}"/>
                </a:ext>
              </a:extLst>
            </p:cNvPr>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64" name="Freeform 16">
              <a:extLst>
                <a:ext uri="{FF2B5EF4-FFF2-40B4-BE49-F238E27FC236}">
                  <a16:creationId xmlns:a16="http://schemas.microsoft.com/office/drawing/2014/main" id="{021F4167-7FB6-4868-A6C9-2B7E31D3266C}"/>
                </a:ext>
              </a:extLst>
            </p:cNvPr>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sp>
          <p:nvSpPr>
            <p:cNvPr id="27665" name="Freeform 17">
              <a:extLst>
                <a:ext uri="{FF2B5EF4-FFF2-40B4-BE49-F238E27FC236}">
                  <a16:creationId xmlns:a16="http://schemas.microsoft.com/office/drawing/2014/main" id="{9D9CE845-C20A-4BB4-92D7-71944627FB9F}"/>
                </a:ext>
              </a:extLst>
            </p:cNvPr>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AU"/>
            </a:p>
          </p:txBody>
        </p:sp>
      </p:grpSp>
      <p:sp>
        <p:nvSpPr>
          <p:cNvPr id="27666" name="Rectangle 18">
            <a:extLst>
              <a:ext uri="{FF2B5EF4-FFF2-40B4-BE49-F238E27FC236}">
                <a16:creationId xmlns:a16="http://schemas.microsoft.com/office/drawing/2014/main" id="{A26E2B7F-E28F-4BEC-A67C-B4DFFA86AB42}"/>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a:t>Click to edit Master title style</a:t>
            </a:r>
          </a:p>
        </p:txBody>
      </p:sp>
      <p:sp>
        <p:nvSpPr>
          <p:cNvPr id="27667" name="Rectangle 19">
            <a:extLst>
              <a:ext uri="{FF2B5EF4-FFF2-40B4-BE49-F238E27FC236}">
                <a16:creationId xmlns:a16="http://schemas.microsoft.com/office/drawing/2014/main" id="{313BEF26-C091-466C-994F-CF84093EDF55}"/>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AU"/>
          </a:p>
        </p:txBody>
      </p:sp>
      <p:sp>
        <p:nvSpPr>
          <p:cNvPr id="27668" name="Rectangle 20">
            <a:extLst>
              <a:ext uri="{FF2B5EF4-FFF2-40B4-BE49-F238E27FC236}">
                <a16:creationId xmlns:a16="http://schemas.microsoft.com/office/drawing/2014/main" id="{D444E750-4529-453C-88D2-69B82932F5E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AU"/>
          </a:p>
        </p:txBody>
      </p:sp>
      <p:sp>
        <p:nvSpPr>
          <p:cNvPr id="27669" name="Rectangle 21">
            <a:extLst>
              <a:ext uri="{FF2B5EF4-FFF2-40B4-BE49-F238E27FC236}">
                <a16:creationId xmlns:a16="http://schemas.microsoft.com/office/drawing/2014/main" id="{F7DEB26C-A6BC-48CF-9FFC-D5528A0EFA72}"/>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23E21470-8551-4961-870A-AFC995002370}" type="slidenum">
              <a:rPr lang="en-AU" altLang="en-US"/>
              <a:pPr>
                <a:defRPr/>
              </a:pPr>
              <a:t>‹#›</a:t>
            </a:fld>
            <a:endParaRPr lang="en-AU" altLang="en-US"/>
          </a:p>
        </p:txBody>
      </p:sp>
      <p:sp>
        <p:nvSpPr>
          <p:cNvPr id="27670" name="Rectangle 22">
            <a:extLst>
              <a:ext uri="{FF2B5EF4-FFF2-40B4-BE49-F238E27FC236}">
                <a16:creationId xmlns:a16="http://schemas.microsoft.com/office/drawing/2014/main" id="{0E129684-7E11-4DA1-A949-B15DC246D896}"/>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Tree>
  </p:cSld>
  <p:clrMap bg1="dk2" tx1="lt1" bg2="dk1" tx2="lt2" accent1="accent1" accent2="accent2" accent3="accent3" accent4="accent4" accent5="accent5" accent6="accent6" hlink="hlink" folHlink="folHlink"/>
  <p:sldLayoutIdLst>
    <p:sldLayoutId id="2147483840"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lympic.org/spor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http://165.69.1.89/newsphotos/images/lores/07356966.jpg" TargetMode="External"/><Relationship Id="rId5" Type="http://schemas.openxmlformats.org/officeDocument/2006/relationships/image" Target="../media/image27.jpeg"/><Relationship Id="rId4" Type="http://schemas.openxmlformats.org/officeDocument/2006/relationships/image" Target="http://foxsports.com.au/images/1p.gi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http://165.69.1.89/newsphotos/images/lores/20067255.jpg" TargetMode="Externa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hyperlink" Target="http://165.69.1.89/newsphotos/ecard/cgi/ecard.pl?pick=pick&amp;img_id=07944617"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olympic.org/tokyo-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http://165.69.1.89/newsphotos/images/lores/07207661.jp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olympics.com.au/news/tokyo-unleashed-podcas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olympic.org/athletics-road-equipment-and-histor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lympic.org/olympic-torch-rela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education.olympics.com.au/resourc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olympics.com.au/"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hyperlink" Target="https://www.olympic.org/about-ioc-olympic-movement" TargetMode="External"/><Relationship Id="rId4" Type="http://schemas.openxmlformats.org/officeDocument/2006/relationships/hyperlink" Target="https://www.olympic.org/news/tokyo-202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www.prb.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olympic.org/baseball-softball" TargetMode="External"/><Relationship Id="rId13" Type="http://schemas.openxmlformats.org/officeDocument/2006/relationships/hyperlink" Target="https://www.olympic.org/canoe-sprint" TargetMode="External"/><Relationship Id="rId18" Type="http://schemas.openxmlformats.org/officeDocument/2006/relationships/hyperlink" Target="https://www.olympic.org/equestrian-/-dressage" TargetMode="External"/><Relationship Id="rId26" Type="http://schemas.openxmlformats.org/officeDocument/2006/relationships/hyperlink" Target="https://www.olympic.org/gymnastics-artistic" TargetMode="External"/><Relationship Id="rId39" Type="http://schemas.openxmlformats.org/officeDocument/2006/relationships/hyperlink" Target="https://www.olympic.org/table-tennis" TargetMode="External"/><Relationship Id="rId3" Type="http://schemas.openxmlformats.org/officeDocument/2006/relationships/hyperlink" Target="https://www.olympic.org/archery" TargetMode="External"/><Relationship Id="rId21" Type="http://schemas.openxmlformats.org/officeDocument/2006/relationships/hyperlink" Target="https://www.olympic.org/fencing" TargetMode="External"/><Relationship Id="rId34" Type="http://schemas.openxmlformats.org/officeDocument/2006/relationships/hyperlink" Target="https://www.olympic.org/shooting" TargetMode="External"/><Relationship Id="rId42" Type="http://schemas.openxmlformats.org/officeDocument/2006/relationships/hyperlink" Target="https://www.olympic.org/trampoline" TargetMode="External"/><Relationship Id="rId47" Type="http://schemas.openxmlformats.org/officeDocument/2006/relationships/hyperlink" Target="https://www.olympic.org/wrestling-freestyle" TargetMode="External"/><Relationship Id="rId7" Type="http://schemas.openxmlformats.org/officeDocument/2006/relationships/hyperlink" Target="https://www.olympic.org/badminton" TargetMode="External"/><Relationship Id="rId12" Type="http://schemas.openxmlformats.org/officeDocument/2006/relationships/hyperlink" Target="https://www.olympic.org/canoe-slalom" TargetMode="External"/><Relationship Id="rId17" Type="http://schemas.openxmlformats.org/officeDocument/2006/relationships/hyperlink" Target="https://www.olympic.org/cycling-track" TargetMode="External"/><Relationship Id="rId25" Type="http://schemas.openxmlformats.org/officeDocument/2006/relationships/hyperlink" Target="https://www.olympic.org/hockey" TargetMode="External"/><Relationship Id="rId33" Type="http://schemas.openxmlformats.org/officeDocument/2006/relationships/hyperlink" Target="https://www.olympic.org/sailing" TargetMode="External"/><Relationship Id="rId38" Type="http://schemas.openxmlformats.org/officeDocument/2006/relationships/hyperlink" Target="https://www.olympic.org/swimming" TargetMode="External"/><Relationship Id="rId46" Type="http://schemas.openxmlformats.org/officeDocument/2006/relationships/hyperlink" Target="https://www.olympic.org/weightlifting" TargetMode="External"/><Relationship Id="rId2" Type="http://schemas.openxmlformats.org/officeDocument/2006/relationships/notesSlide" Target="../notesSlides/notesSlide8.xml"/><Relationship Id="rId16" Type="http://schemas.openxmlformats.org/officeDocument/2006/relationships/hyperlink" Target="https://www.olympic.org/cycling-road" TargetMode="External"/><Relationship Id="rId20" Type="http://schemas.openxmlformats.org/officeDocument/2006/relationships/hyperlink" Target="https://www.olympic.org/equestrian-jumping" TargetMode="External"/><Relationship Id="rId29" Type="http://schemas.openxmlformats.org/officeDocument/2006/relationships/hyperlink" Target="https://www.olympic.org/judo" TargetMode="External"/><Relationship Id="rId41" Type="http://schemas.openxmlformats.org/officeDocument/2006/relationships/hyperlink" Target="https://www.olympic.org/tennis" TargetMode="External"/><Relationship Id="rId1" Type="http://schemas.openxmlformats.org/officeDocument/2006/relationships/slideLayout" Target="../slideLayouts/slideLayout2.xml"/><Relationship Id="rId6" Type="http://schemas.openxmlformats.org/officeDocument/2006/relationships/hyperlink" Target="https://www.olympic.org/athletics" TargetMode="External"/><Relationship Id="rId11" Type="http://schemas.openxmlformats.org/officeDocument/2006/relationships/hyperlink" Target="https://www.olympic.org/boxing" TargetMode="External"/><Relationship Id="rId24" Type="http://schemas.openxmlformats.org/officeDocument/2006/relationships/hyperlink" Target="https://www.olympic.org/handball" TargetMode="External"/><Relationship Id="rId32" Type="http://schemas.openxmlformats.org/officeDocument/2006/relationships/hyperlink" Target="https://www.olympic.org/rowing" TargetMode="External"/><Relationship Id="rId37" Type="http://schemas.openxmlformats.org/officeDocument/2006/relationships/hyperlink" Target="https://www.olympic.org/surfing" TargetMode="External"/><Relationship Id="rId40" Type="http://schemas.openxmlformats.org/officeDocument/2006/relationships/hyperlink" Target="https://www.olympic.org/taekwondo" TargetMode="External"/><Relationship Id="rId45" Type="http://schemas.openxmlformats.org/officeDocument/2006/relationships/hyperlink" Target="https://www.olympic.org/water-polo" TargetMode="External"/><Relationship Id="rId5" Type="http://schemas.openxmlformats.org/officeDocument/2006/relationships/hyperlink" Target="https://www.olympic.org/diving" TargetMode="External"/><Relationship Id="rId15" Type="http://schemas.openxmlformats.org/officeDocument/2006/relationships/hyperlink" Target="https://www.olympic.org/cycling-mountain-bike" TargetMode="External"/><Relationship Id="rId23" Type="http://schemas.openxmlformats.org/officeDocument/2006/relationships/hyperlink" Target="https://www.olympic.org/golf" TargetMode="External"/><Relationship Id="rId28" Type="http://schemas.openxmlformats.org/officeDocument/2006/relationships/hyperlink" Target="https://www.olympic.org/karate" TargetMode="External"/><Relationship Id="rId36" Type="http://schemas.openxmlformats.org/officeDocument/2006/relationships/hyperlink" Target="https://www.olympic.org/sport-climbing" TargetMode="External"/><Relationship Id="rId10" Type="http://schemas.openxmlformats.org/officeDocument/2006/relationships/hyperlink" Target="https://www.olympic.org/beach-volleyball" TargetMode="External"/><Relationship Id="rId19" Type="http://schemas.openxmlformats.org/officeDocument/2006/relationships/hyperlink" Target="https://www.olympic.org/equestrian-eventing" TargetMode="External"/><Relationship Id="rId31" Type="http://schemas.openxmlformats.org/officeDocument/2006/relationships/hyperlink" Target="https://www.olympic.org/modern-pentathlon" TargetMode="External"/><Relationship Id="rId44" Type="http://schemas.openxmlformats.org/officeDocument/2006/relationships/hyperlink" Target="https://www.olympic.org/volleyball" TargetMode="External"/><Relationship Id="rId4" Type="http://schemas.openxmlformats.org/officeDocument/2006/relationships/hyperlink" Target="https://www.olympic.org/artistic-swimming" TargetMode="External"/><Relationship Id="rId9" Type="http://schemas.openxmlformats.org/officeDocument/2006/relationships/hyperlink" Target="https://www.olympic.org/basketball" TargetMode="External"/><Relationship Id="rId14" Type="http://schemas.openxmlformats.org/officeDocument/2006/relationships/hyperlink" Target="https://www.olympic.org/cycling-bmx" TargetMode="External"/><Relationship Id="rId22" Type="http://schemas.openxmlformats.org/officeDocument/2006/relationships/hyperlink" Target="https://www.olympic.org/football" TargetMode="External"/><Relationship Id="rId27" Type="http://schemas.openxmlformats.org/officeDocument/2006/relationships/hyperlink" Target="https://www.olympic.org/gymnastics-rhythmic" TargetMode="External"/><Relationship Id="rId30" Type="http://schemas.openxmlformats.org/officeDocument/2006/relationships/hyperlink" Target="https://www.olympic.org/marathon-swimming" TargetMode="External"/><Relationship Id="rId35" Type="http://schemas.openxmlformats.org/officeDocument/2006/relationships/hyperlink" Target="https://www.olympic.org/skateboarding" TargetMode="External"/><Relationship Id="rId43" Type="http://schemas.openxmlformats.org/officeDocument/2006/relationships/hyperlink" Target="https://www.olympic.org/triathlon" TargetMode="External"/><Relationship Id="rId48" Type="http://schemas.openxmlformats.org/officeDocument/2006/relationships/hyperlink" Target="https://www.olympic.org/wrestling-greco-rom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C94FE61-9A21-4263-8258-7C5D287B8D92}"/>
              </a:ext>
            </a:extLst>
          </p:cNvPr>
          <p:cNvSpPr>
            <a:spLocks noGrp="1" noChangeArrowheads="1"/>
          </p:cNvSpPr>
          <p:nvPr>
            <p:ph type="ctrTitle"/>
          </p:nvPr>
        </p:nvSpPr>
        <p:spPr>
          <a:xfrm>
            <a:off x="161925" y="872800"/>
            <a:ext cx="8820150" cy="1470025"/>
          </a:xfrm>
        </p:spPr>
        <p:txBody>
          <a:bodyPr/>
          <a:lstStyle/>
          <a:p>
            <a:pPr eaLnBrk="1" hangingPunct="1">
              <a:defRPr/>
            </a:pPr>
            <a:r>
              <a:rPr lang="en-AU" sz="4000" b="1" dirty="0">
                <a:latin typeface="Times New Roman" pitchFamily="18" charset="0"/>
              </a:rPr>
              <a:t>Using the Context of the Olympic Games to enhance the learning of Mathematics</a:t>
            </a:r>
          </a:p>
        </p:txBody>
      </p:sp>
      <p:sp>
        <p:nvSpPr>
          <p:cNvPr id="25603" name="Rectangle 3">
            <a:extLst>
              <a:ext uri="{FF2B5EF4-FFF2-40B4-BE49-F238E27FC236}">
                <a16:creationId xmlns:a16="http://schemas.microsoft.com/office/drawing/2014/main" id="{DDC8E3C4-7297-4FF2-BD8D-04E16C5884DC}"/>
              </a:ext>
            </a:extLst>
          </p:cNvPr>
          <p:cNvSpPr>
            <a:spLocks noGrp="1" noChangeArrowheads="1"/>
          </p:cNvSpPr>
          <p:nvPr>
            <p:ph type="subTitle" idx="1"/>
          </p:nvPr>
        </p:nvSpPr>
        <p:spPr>
          <a:xfrm>
            <a:off x="755650" y="2844802"/>
            <a:ext cx="7632700" cy="1470024"/>
          </a:xfrm>
        </p:spPr>
        <p:txBody>
          <a:bodyPr/>
          <a:lstStyle/>
          <a:p>
            <a:pPr eaLnBrk="1" hangingPunct="1">
              <a:defRPr/>
            </a:pPr>
            <a:r>
              <a:rPr lang="en-AU" sz="3200" dirty="0">
                <a:latin typeface="Times New Roman" pitchFamily="18" charset="0"/>
              </a:rPr>
              <a:t>Pam Hammond, Educational Consultant</a:t>
            </a:r>
          </a:p>
          <a:p>
            <a:pPr eaLnBrk="1" hangingPunct="1">
              <a:defRPr/>
            </a:pPr>
            <a:r>
              <a:rPr lang="en-AU" sz="3200" dirty="0">
                <a:latin typeface="Times New Roman" pitchFamily="18" charset="0"/>
              </a:rPr>
              <a:t>ropa1@bigpond.com</a:t>
            </a:r>
          </a:p>
        </p:txBody>
      </p:sp>
      <p:sp>
        <p:nvSpPr>
          <p:cNvPr id="25605" name="Text Box 5">
            <a:extLst>
              <a:ext uri="{FF2B5EF4-FFF2-40B4-BE49-F238E27FC236}">
                <a16:creationId xmlns:a16="http://schemas.microsoft.com/office/drawing/2014/main" id="{B24B4B1F-810D-46C9-A4AF-907CE2515BA8}"/>
              </a:ext>
            </a:extLst>
          </p:cNvPr>
          <p:cNvSpPr txBox="1">
            <a:spLocks noChangeArrowheads="1"/>
          </p:cNvSpPr>
          <p:nvPr/>
        </p:nvSpPr>
        <p:spPr bwMode="auto">
          <a:xfrm>
            <a:off x="7451725" y="6000750"/>
            <a:ext cx="1692275" cy="366713"/>
          </a:xfrm>
          <a:prstGeom prst="rect">
            <a:avLst/>
          </a:prstGeom>
          <a:noFill/>
          <a:ln w="9525">
            <a:noFill/>
            <a:miter lim="800000"/>
            <a:headEnd/>
            <a:tailEnd/>
          </a:ln>
          <a:effectLst/>
        </p:spPr>
        <p:txBody>
          <a:bodyPr>
            <a:spAutoFit/>
          </a:bodyPr>
          <a:lstStyle/>
          <a:p>
            <a:pPr eaLnBrk="1" hangingPunct="1">
              <a:spcBef>
                <a:spcPct val="50000"/>
              </a:spcBef>
              <a:defRPr/>
            </a:pPr>
            <a:r>
              <a:rPr lang="en-AU" b="1" dirty="0">
                <a:effectLst>
                  <a:outerShdw blurRad="38100" dist="38100" dir="2700000" algn="tl">
                    <a:srgbClr val="000000"/>
                  </a:outerShdw>
                </a:effectLst>
              </a:rPr>
              <a:t>MAV 2019</a:t>
            </a:r>
          </a:p>
        </p:txBody>
      </p:sp>
      <p:sp>
        <p:nvSpPr>
          <p:cNvPr id="6" name="Slide Number Placeholder 5">
            <a:extLst>
              <a:ext uri="{FF2B5EF4-FFF2-40B4-BE49-F238E27FC236}">
                <a16:creationId xmlns:a16="http://schemas.microsoft.com/office/drawing/2014/main" id="{64018335-4943-476F-BC23-BEE7700A6EE5}"/>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D017412F-61A4-4A73-902C-FB43770420E8}" type="slidenum">
              <a:rPr lang="en-AU" altLang="en-US" smtClean="0"/>
              <a:pPr eaLnBrk="1" hangingPunct="1">
                <a:defRPr/>
              </a:pPr>
              <a:t>1</a:t>
            </a:fld>
            <a:endParaRPr lang="en-AU" altLang="en-US"/>
          </a:p>
        </p:txBody>
      </p:sp>
      <p:pic>
        <p:nvPicPr>
          <p:cNvPr id="3" name="Picture 2">
            <a:extLst>
              <a:ext uri="{FF2B5EF4-FFF2-40B4-BE49-F238E27FC236}">
                <a16:creationId xmlns:a16="http://schemas.microsoft.com/office/drawing/2014/main" id="{5857EF38-A2DD-4A69-B9C6-3427CD0FE5F3}"/>
              </a:ext>
            </a:extLst>
          </p:cNvPr>
          <p:cNvPicPr>
            <a:picLocks noChangeAspect="1"/>
          </p:cNvPicPr>
          <p:nvPr/>
        </p:nvPicPr>
        <p:blipFill>
          <a:blip r:embed="rId3"/>
          <a:stretch>
            <a:fillRect/>
          </a:stretch>
        </p:blipFill>
        <p:spPr>
          <a:xfrm>
            <a:off x="3143857" y="4314826"/>
            <a:ext cx="6000143" cy="1714327"/>
          </a:xfrm>
          <a:prstGeom prst="rect">
            <a:avLst/>
          </a:prstGeom>
        </p:spPr>
      </p:pic>
      <p:pic>
        <p:nvPicPr>
          <p:cNvPr id="2" name="Picture 1">
            <a:extLst>
              <a:ext uri="{FF2B5EF4-FFF2-40B4-BE49-F238E27FC236}">
                <a16:creationId xmlns:a16="http://schemas.microsoft.com/office/drawing/2014/main" id="{6CC63157-4F8E-486F-88EC-38096A4B4CA5}"/>
              </a:ext>
            </a:extLst>
          </p:cNvPr>
          <p:cNvPicPr>
            <a:picLocks noChangeAspect="1"/>
          </p:cNvPicPr>
          <p:nvPr/>
        </p:nvPicPr>
        <p:blipFill>
          <a:blip r:embed="rId4"/>
          <a:stretch>
            <a:fillRect/>
          </a:stretch>
        </p:blipFill>
        <p:spPr>
          <a:xfrm>
            <a:off x="-34886" y="4314826"/>
            <a:ext cx="5651500" cy="17143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6D932E2-CB32-4413-8440-C6BF043032E8}"/>
              </a:ext>
            </a:extLst>
          </p:cNvPr>
          <p:cNvSpPr>
            <a:spLocks noGrp="1" noChangeArrowheads="1"/>
          </p:cNvSpPr>
          <p:nvPr>
            <p:ph type="title"/>
          </p:nvPr>
        </p:nvSpPr>
        <p:spPr>
          <a:xfrm>
            <a:off x="468313" y="0"/>
            <a:ext cx="8229600" cy="1139825"/>
          </a:xfrm>
        </p:spPr>
        <p:txBody>
          <a:bodyPr/>
          <a:lstStyle/>
          <a:p>
            <a:pPr eaLnBrk="1" hangingPunct="1">
              <a:defRPr/>
            </a:pPr>
            <a:r>
              <a:rPr lang="en-AU">
                <a:latin typeface="Times New Roman" pitchFamily="18" charset="0"/>
              </a:rPr>
              <a:t>Medal count</a:t>
            </a:r>
          </a:p>
        </p:txBody>
      </p:sp>
      <p:sp>
        <p:nvSpPr>
          <p:cNvPr id="40963" name="Rectangle 3">
            <a:extLst>
              <a:ext uri="{FF2B5EF4-FFF2-40B4-BE49-F238E27FC236}">
                <a16:creationId xmlns:a16="http://schemas.microsoft.com/office/drawing/2014/main" id="{DF9C319E-F8AB-4FF6-B4D9-B76F00382433}"/>
              </a:ext>
            </a:extLst>
          </p:cNvPr>
          <p:cNvSpPr>
            <a:spLocks noGrp="1" noChangeArrowheads="1"/>
          </p:cNvSpPr>
          <p:nvPr>
            <p:ph type="body" idx="1"/>
          </p:nvPr>
        </p:nvSpPr>
        <p:spPr>
          <a:xfrm>
            <a:off x="468313" y="1057474"/>
            <a:ext cx="8362950" cy="4530725"/>
          </a:xfrm>
        </p:spPr>
        <p:txBody>
          <a:bodyPr/>
          <a:lstStyle/>
          <a:p>
            <a:pPr eaLnBrk="1" hangingPunct="1">
              <a:buClr>
                <a:srgbClr val="33CC33"/>
              </a:buClr>
              <a:buFontTx/>
              <a:buChar char="o"/>
              <a:defRPr/>
            </a:pPr>
            <a:r>
              <a:rPr lang="en-AU" sz="2800" dirty="0">
                <a:latin typeface="Times New Roman" pitchFamily="18" charset="0"/>
              </a:rPr>
              <a:t>Keep a tally of all countries’ medals</a:t>
            </a:r>
          </a:p>
          <a:p>
            <a:pPr eaLnBrk="1" hangingPunct="1">
              <a:buClr>
                <a:srgbClr val="33CC33"/>
              </a:buClr>
              <a:buFontTx/>
              <a:buChar char="o"/>
              <a:defRPr/>
            </a:pPr>
            <a:r>
              <a:rPr lang="en-AU" sz="2800" dirty="0">
                <a:latin typeface="Times New Roman" pitchFamily="18" charset="0"/>
              </a:rPr>
              <a:t>Graph results at various times to compare (bar graphs, pictographs …)</a:t>
            </a:r>
          </a:p>
          <a:p>
            <a:pPr eaLnBrk="1" hangingPunct="1">
              <a:buClr>
                <a:srgbClr val="33CC33"/>
              </a:buClr>
              <a:buFontTx/>
              <a:buChar char="o"/>
              <a:defRPr/>
            </a:pPr>
            <a:r>
              <a:rPr lang="en-AU" sz="2800" dirty="0">
                <a:latin typeface="Times New Roman" pitchFamily="18" charset="0"/>
              </a:rPr>
              <a:t>Focus on specific category and compare countries (swimming,</a:t>
            </a:r>
            <a:r>
              <a:rPr lang="en-AU" dirty="0">
                <a:latin typeface="Times New Roman" pitchFamily="18" charset="0"/>
              </a:rPr>
              <a:t> </a:t>
            </a:r>
            <a:r>
              <a:rPr lang="en-AU" sz="2800" dirty="0">
                <a:latin typeface="Times New Roman" pitchFamily="18" charset="0"/>
              </a:rPr>
              <a:t>cycling, sprints, long distance …)</a:t>
            </a:r>
          </a:p>
          <a:p>
            <a:pPr eaLnBrk="1" hangingPunct="1">
              <a:buClr>
                <a:srgbClr val="33CC33"/>
              </a:buClr>
              <a:buFontTx/>
              <a:buChar char="o"/>
              <a:defRPr/>
            </a:pPr>
            <a:endParaRPr lang="en-AU" sz="2800" dirty="0">
              <a:latin typeface="Times New Roman" pitchFamily="18" charset="0"/>
            </a:endParaRPr>
          </a:p>
        </p:txBody>
      </p:sp>
      <p:sp>
        <p:nvSpPr>
          <p:cNvPr id="40964" name="Text Box 4">
            <a:extLst>
              <a:ext uri="{FF2B5EF4-FFF2-40B4-BE49-F238E27FC236}">
                <a16:creationId xmlns:a16="http://schemas.microsoft.com/office/drawing/2014/main" id="{4EBA0A0E-3D86-4F70-8C1F-82C8D13DB9CD}"/>
              </a:ext>
            </a:extLst>
          </p:cNvPr>
          <p:cNvSpPr txBox="1">
            <a:spLocks noChangeArrowheads="1"/>
          </p:cNvSpPr>
          <p:nvPr/>
        </p:nvSpPr>
        <p:spPr bwMode="auto">
          <a:xfrm>
            <a:off x="797719" y="3603626"/>
            <a:ext cx="7704138" cy="2868612"/>
          </a:xfrm>
          <a:prstGeom prst="rect">
            <a:avLst/>
          </a:prstGeom>
          <a:noFill/>
          <a:ln w="9525">
            <a:noFill/>
            <a:miter lim="800000"/>
            <a:headEnd/>
            <a:tailEnd/>
          </a:ln>
          <a:effectLst/>
        </p:spPr>
        <p:txBody>
          <a:bodyPr>
            <a:spAutoFit/>
          </a:bodyPr>
          <a:lstStyle/>
          <a:p>
            <a:pPr eaLnBrk="1" hangingPunct="1">
              <a:spcBef>
                <a:spcPct val="50000"/>
              </a:spcBef>
              <a:defRPr/>
            </a:pPr>
            <a:r>
              <a:rPr lang="en-AU" sz="2800" dirty="0">
                <a:effectLst>
                  <a:outerShdw blurRad="38100" dist="38100" dir="2700000" algn="tl">
                    <a:srgbClr val="000000"/>
                  </a:outerShdw>
                </a:effectLst>
                <a:latin typeface="Times New Roman" pitchFamily="18" charset="0"/>
              </a:rPr>
              <a:t>The following countries have won medals, how many gold, silver and bronze has each country won?</a:t>
            </a:r>
          </a:p>
          <a:p>
            <a:pPr eaLnBrk="1" hangingPunct="1">
              <a:spcBef>
                <a:spcPct val="50000"/>
              </a:spcBef>
              <a:defRPr/>
            </a:pPr>
            <a:r>
              <a:rPr lang="en-AU" sz="2800" dirty="0">
                <a:effectLst>
                  <a:outerShdw blurRad="38100" dist="38100" dir="2700000" algn="tl">
                    <a:srgbClr val="000000"/>
                  </a:outerShdw>
                </a:effectLst>
                <a:latin typeface="Times New Roman" pitchFamily="18" charset="0"/>
              </a:rPr>
              <a:t>China			30</a:t>
            </a:r>
            <a:br>
              <a:rPr lang="en-AU" sz="2800" dirty="0">
                <a:effectLst>
                  <a:outerShdw blurRad="38100" dist="38100" dir="2700000" algn="tl">
                    <a:srgbClr val="000000"/>
                  </a:outerShdw>
                </a:effectLst>
                <a:latin typeface="Times New Roman" pitchFamily="18" charset="0"/>
              </a:rPr>
            </a:br>
            <a:r>
              <a:rPr lang="en-AU" sz="2800" dirty="0">
                <a:effectLst>
                  <a:outerShdw blurRad="38100" dist="38100" dir="2700000" algn="tl">
                    <a:srgbClr val="000000"/>
                  </a:outerShdw>
                </a:effectLst>
                <a:latin typeface="Times New Roman" pitchFamily="18" charset="0"/>
              </a:rPr>
              <a:t>USA			25 </a:t>
            </a:r>
            <a:br>
              <a:rPr lang="en-AU" sz="2800" dirty="0">
                <a:effectLst>
                  <a:outerShdw blurRad="38100" dist="38100" dir="2700000" algn="tl">
                    <a:srgbClr val="000000"/>
                  </a:outerShdw>
                </a:effectLst>
                <a:latin typeface="Times New Roman" pitchFamily="18" charset="0"/>
              </a:rPr>
            </a:br>
            <a:r>
              <a:rPr lang="en-AU" sz="2800" dirty="0">
                <a:effectLst>
                  <a:outerShdw blurRad="38100" dist="38100" dir="2700000" algn="tl">
                    <a:srgbClr val="000000"/>
                  </a:outerShdw>
                </a:effectLst>
                <a:latin typeface="Times New Roman" pitchFamily="18" charset="0"/>
              </a:rPr>
              <a:t>Australia		22</a:t>
            </a:r>
            <a:br>
              <a:rPr lang="en-AU" sz="2800" dirty="0">
                <a:effectLst>
                  <a:outerShdw blurRad="38100" dist="38100" dir="2700000" algn="tl">
                    <a:srgbClr val="000000"/>
                  </a:outerShdw>
                </a:effectLst>
                <a:latin typeface="Times New Roman" pitchFamily="18" charset="0"/>
              </a:rPr>
            </a:br>
            <a:r>
              <a:rPr lang="en-AU" sz="2800" dirty="0">
                <a:effectLst>
                  <a:outerShdw blurRad="38100" dist="38100" dir="2700000" algn="tl">
                    <a:srgbClr val="000000"/>
                  </a:outerShdw>
                </a:effectLst>
                <a:latin typeface="Times New Roman" pitchFamily="18" charset="0"/>
              </a:rPr>
              <a:t>Japan			10 </a:t>
            </a:r>
          </a:p>
        </p:txBody>
      </p:sp>
      <p:sp>
        <p:nvSpPr>
          <p:cNvPr id="5" name="Slide Number Placeholder 4">
            <a:extLst>
              <a:ext uri="{FF2B5EF4-FFF2-40B4-BE49-F238E27FC236}">
                <a16:creationId xmlns:a16="http://schemas.microsoft.com/office/drawing/2014/main" id="{A5B359DB-F463-47AA-9C41-8C4457177292}"/>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438403E0-1BA6-43AF-8BB8-0FE922DCF73F}" type="slidenum">
              <a:rPr lang="en-AU" altLang="en-US" smtClean="0"/>
              <a:pPr eaLnBrk="1" hangingPunct="1">
                <a:defRPr/>
              </a:pPr>
              <a:t>10</a:t>
            </a:fld>
            <a:endParaRPr lang="en-AU" altLang="en-US"/>
          </a:p>
        </p:txBody>
      </p:sp>
      <p:pic>
        <p:nvPicPr>
          <p:cNvPr id="61448" name="Picture 8">
            <a:extLst>
              <a:ext uri="{FF2B5EF4-FFF2-40B4-BE49-F238E27FC236}">
                <a16:creationId xmlns:a16="http://schemas.microsoft.com/office/drawing/2014/main" id="{D7F6C12B-5D75-4630-A179-078501280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528519"/>
            <a:ext cx="4114552" cy="2328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ppt_x"/>
                                          </p:val>
                                        </p:tav>
                                        <p:tav tm="100000">
                                          <p:val>
                                            <p:strVal val="#ppt_x"/>
                                          </p:val>
                                        </p:tav>
                                      </p:tavLst>
                                    </p:anim>
                                    <p:anim calcmode="lin" valueType="num">
                                      <p:cBhvr additive="base">
                                        <p:cTn id="8"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06C2B96-789D-4D6D-B98E-7CADFEFB59DC}"/>
              </a:ext>
            </a:extLst>
          </p:cNvPr>
          <p:cNvSpPr>
            <a:spLocks noGrp="1" noChangeArrowheads="1"/>
          </p:cNvSpPr>
          <p:nvPr>
            <p:ph type="title"/>
          </p:nvPr>
        </p:nvSpPr>
        <p:spPr>
          <a:xfrm>
            <a:off x="457200" y="277813"/>
            <a:ext cx="8229600" cy="846137"/>
          </a:xfrm>
        </p:spPr>
        <p:txBody>
          <a:bodyPr/>
          <a:lstStyle/>
          <a:p>
            <a:pPr eaLnBrk="1" hangingPunct="1">
              <a:defRPr/>
            </a:pPr>
            <a:r>
              <a:rPr lang="en-AU" sz="4000" dirty="0">
                <a:latin typeface="Times New Roman" pitchFamily="18" charset="0"/>
              </a:rPr>
              <a:t>Investigating a sport</a:t>
            </a:r>
            <a:br>
              <a:rPr lang="en-AU" sz="4000" dirty="0">
                <a:latin typeface="Times New Roman" pitchFamily="18" charset="0"/>
              </a:rPr>
            </a:br>
            <a:r>
              <a:rPr lang="en-AU" sz="2400" dirty="0">
                <a:latin typeface="Times New Roman" pitchFamily="18" charset="0"/>
                <a:hlinkClick r:id="rId3"/>
              </a:rPr>
              <a:t>http://www.olympic.org/sports</a:t>
            </a:r>
            <a:r>
              <a:rPr lang="en-AU" sz="2400" dirty="0">
                <a:latin typeface="Times New Roman" pitchFamily="18" charset="0"/>
              </a:rPr>
              <a:t> </a:t>
            </a:r>
          </a:p>
        </p:txBody>
      </p:sp>
      <p:sp>
        <p:nvSpPr>
          <p:cNvPr id="70659" name="Rectangle 3">
            <a:extLst>
              <a:ext uri="{FF2B5EF4-FFF2-40B4-BE49-F238E27FC236}">
                <a16:creationId xmlns:a16="http://schemas.microsoft.com/office/drawing/2014/main" id="{7E596EE9-CD26-49E0-A15A-244B3BACCEE6}"/>
              </a:ext>
            </a:extLst>
          </p:cNvPr>
          <p:cNvSpPr>
            <a:spLocks noGrp="1" noChangeArrowheads="1"/>
          </p:cNvSpPr>
          <p:nvPr>
            <p:ph type="body" idx="1"/>
          </p:nvPr>
        </p:nvSpPr>
        <p:spPr>
          <a:xfrm>
            <a:off x="228600" y="1380879"/>
            <a:ext cx="8915400" cy="4870450"/>
          </a:xfrm>
        </p:spPr>
        <p:txBody>
          <a:bodyPr/>
          <a:lstStyle/>
          <a:p>
            <a:pPr eaLnBrk="1" hangingPunct="1">
              <a:spcBef>
                <a:spcPts val="300"/>
              </a:spcBef>
              <a:buClr>
                <a:srgbClr val="33CC33"/>
              </a:buClr>
              <a:buFontTx/>
              <a:buChar char="o"/>
              <a:defRPr/>
            </a:pPr>
            <a:r>
              <a:rPr lang="en-AU" dirty="0">
                <a:latin typeface="Times New Roman" pitchFamily="18" charset="0"/>
              </a:rPr>
              <a:t>Students select favourite sport – create class graph</a:t>
            </a:r>
          </a:p>
          <a:p>
            <a:pPr eaLnBrk="1" hangingPunct="1">
              <a:spcBef>
                <a:spcPts val="300"/>
              </a:spcBef>
              <a:buClr>
                <a:srgbClr val="33CC33"/>
              </a:buClr>
              <a:buFontTx/>
              <a:buChar char="o"/>
              <a:defRPr/>
            </a:pPr>
            <a:r>
              <a:rPr lang="en-AU" dirty="0">
                <a:latin typeface="Times New Roman" pitchFamily="18" charset="0"/>
              </a:rPr>
              <a:t>Research history and when it joined the Olympics</a:t>
            </a:r>
          </a:p>
          <a:p>
            <a:pPr eaLnBrk="1" hangingPunct="1">
              <a:spcBef>
                <a:spcPts val="300"/>
              </a:spcBef>
              <a:buClr>
                <a:srgbClr val="33CC33"/>
              </a:buClr>
              <a:buFontTx/>
              <a:buChar char="o"/>
              <a:defRPr/>
            </a:pPr>
            <a:r>
              <a:rPr lang="en-AU" dirty="0">
                <a:latin typeface="Times New Roman" pitchFamily="18" charset="0"/>
              </a:rPr>
              <a:t>Equipment needed</a:t>
            </a:r>
          </a:p>
          <a:p>
            <a:pPr eaLnBrk="1" hangingPunct="1">
              <a:spcBef>
                <a:spcPts val="300"/>
              </a:spcBef>
              <a:buClr>
                <a:srgbClr val="33CC33"/>
              </a:buClr>
              <a:buFontTx/>
              <a:buChar char="o"/>
              <a:defRPr/>
            </a:pPr>
            <a:r>
              <a:rPr lang="en-AU" dirty="0">
                <a:latin typeface="Times New Roman" pitchFamily="18" charset="0"/>
              </a:rPr>
              <a:t>Rules and Scoring</a:t>
            </a:r>
          </a:p>
          <a:p>
            <a:pPr eaLnBrk="1" hangingPunct="1">
              <a:spcBef>
                <a:spcPts val="300"/>
              </a:spcBef>
              <a:buClr>
                <a:srgbClr val="33CC33"/>
              </a:buClr>
              <a:buFontTx/>
              <a:buChar char="o"/>
              <a:defRPr/>
            </a:pPr>
            <a:r>
              <a:rPr lang="en-AU" dirty="0">
                <a:latin typeface="Times New Roman" pitchFamily="18" charset="0"/>
              </a:rPr>
              <a:t>Where it is played/conducted</a:t>
            </a:r>
          </a:p>
          <a:p>
            <a:pPr eaLnBrk="1" hangingPunct="1">
              <a:spcBef>
                <a:spcPts val="300"/>
              </a:spcBef>
              <a:buClr>
                <a:srgbClr val="33CC33"/>
              </a:buClr>
              <a:buFontTx/>
              <a:buChar char="o"/>
              <a:defRPr/>
            </a:pPr>
            <a:r>
              <a:rPr lang="en-AU" dirty="0">
                <a:latin typeface="Times New Roman" pitchFamily="18" charset="0"/>
              </a:rPr>
              <a:t>When it is scheduled at the Tokyo Olympics</a:t>
            </a:r>
          </a:p>
          <a:p>
            <a:pPr eaLnBrk="1" hangingPunct="1">
              <a:spcBef>
                <a:spcPts val="300"/>
              </a:spcBef>
              <a:buClr>
                <a:srgbClr val="33CC33"/>
              </a:buClr>
              <a:buFontTx/>
              <a:buChar char="o"/>
              <a:defRPr/>
            </a:pPr>
            <a:r>
              <a:rPr lang="en-AU" dirty="0">
                <a:latin typeface="Times New Roman" pitchFamily="18" charset="0"/>
              </a:rPr>
              <a:t>Results</a:t>
            </a:r>
          </a:p>
          <a:p>
            <a:pPr eaLnBrk="1" hangingPunct="1">
              <a:spcBef>
                <a:spcPts val="300"/>
              </a:spcBef>
              <a:buClr>
                <a:srgbClr val="33CC33"/>
              </a:buClr>
              <a:buFontTx/>
              <a:buChar char="o"/>
              <a:defRPr/>
            </a:pPr>
            <a:r>
              <a:rPr lang="en-AU" dirty="0">
                <a:latin typeface="Times New Roman" pitchFamily="18" charset="0"/>
              </a:rPr>
              <a:t>Olympic and World records</a:t>
            </a:r>
          </a:p>
        </p:txBody>
      </p:sp>
      <p:sp>
        <p:nvSpPr>
          <p:cNvPr id="4" name="Slide Number Placeholder 3">
            <a:extLst>
              <a:ext uri="{FF2B5EF4-FFF2-40B4-BE49-F238E27FC236}">
                <a16:creationId xmlns:a16="http://schemas.microsoft.com/office/drawing/2014/main" id="{95A838AE-61BA-4626-B1A8-4E430A63E4CE}"/>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1962F2A7-7F01-4232-8668-E8CF5EA226A9}" type="slidenum">
              <a:rPr lang="en-AU" altLang="en-US" smtClean="0"/>
              <a:pPr eaLnBrk="1" hangingPunct="1">
                <a:defRPr/>
              </a:pPr>
              <a:t>11</a:t>
            </a:fld>
            <a:endParaRPr lang="en-AU" altLang="en-US"/>
          </a:p>
        </p:txBody>
      </p:sp>
      <p:pic>
        <p:nvPicPr>
          <p:cNvPr id="24581" name="Picture 2">
            <a:extLst>
              <a:ext uri="{FF2B5EF4-FFF2-40B4-BE49-F238E27FC236}">
                <a16:creationId xmlns:a16="http://schemas.microsoft.com/office/drawing/2014/main" id="{A5075901-4970-43BF-860C-C362C42E8129}"/>
              </a:ext>
            </a:extLst>
          </p:cNvPr>
          <p:cNvPicPr>
            <a:picLocks noChangeAspect="1"/>
          </p:cNvPicPr>
          <p:nvPr/>
        </p:nvPicPr>
        <p:blipFill>
          <a:blip r:embed="rId4">
            <a:extLst>
              <a:ext uri="{28A0092B-C50C-407E-A947-70E740481C1C}">
                <a14:useLocalDpi xmlns:a14="http://schemas.microsoft.com/office/drawing/2010/main" val="0"/>
              </a:ext>
            </a:extLst>
          </a:blip>
          <a:srcRect l="17799" t="24774"/>
          <a:stretch>
            <a:fillRect/>
          </a:stretch>
        </p:blipFill>
        <p:spPr bwMode="auto">
          <a:xfrm>
            <a:off x="5286323" y="4610100"/>
            <a:ext cx="3851275" cy="22479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1512BF1-529D-4B57-9FEA-C68A63740015}"/>
              </a:ext>
            </a:extLst>
          </p:cNvPr>
          <p:cNvSpPr>
            <a:spLocks noChangeArrowheads="1"/>
          </p:cNvSpPr>
          <p:nvPr/>
        </p:nvSpPr>
        <p:spPr bwMode="auto">
          <a:xfrm>
            <a:off x="2667000" y="1001713"/>
            <a:ext cx="9144000" cy="457200"/>
          </a:xfrm>
          <a:prstGeom prst="rect">
            <a:avLst/>
          </a:prstGeom>
          <a:noFill/>
          <a:ln w="9525">
            <a:noFill/>
            <a:miter lim="800000"/>
            <a:headEnd/>
            <a:tailEnd/>
          </a:ln>
          <a:effectLst/>
        </p:spPr>
        <p:txBody>
          <a:bodyPr>
            <a:spAutoFit/>
          </a:bodyPr>
          <a:lstStyle/>
          <a:p>
            <a:pPr eaLnBrk="1" hangingPunct="1">
              <a:defRPr/>
            </a:pPr>
            <a:endParaRPr lang="en-US" sz="2400">
              <a:effectLst>
                <a:outerShdw blurRad="38100" dist="38100" dir="2700000" algn="tl">
                  <a:srgbClr val="000000"/>
                </a:outerShdw>
              </a:effectLst>
              <a:latin typeface="Times New Roman" pitchFamily="18" charset="0"/>
            </a:endParaRPr>
          </a:p>
        </p:txBody>
      </p:sp>
      <p:sp>
        <p:nvSpPr>
          <p:cNvPr id="14340" name="Text Box 4">
            <a:extLst>
              <a:ext uri="{FF2B5EF4-FFF2-40B4-BE49-F238E27FC236}">
                <a16:creationId xmlns:a16="http://schemas.microsoft.com/office/drawing/2014/main" id="{86A64CF0-2548-4C6E-8D4F-4DDCABBF5BB2}"/>
              </a:ext>
            </a:extLst>
          </p:cNvPr>
          <p:cNvSpPr txBox="1">
            <a:spLocks noChangeArrowheads="1"/>
          </p:cNvSpPr>
          <p:nvPr/>
        </p:nvSpPr>
        <p:spPr bwMode="auto">
          <a:xfrm>
            <a:off x="5580063" y="6165850"/>
            <a:ext cx="3563937" cy="368300"/>
          </a:xfrm>
          <a:prstGeom prst="rect">
            <a:avLst/>
          </a:prstGeom>
          <a:solidFill>
            <a:schemeClr val="bg2"/>
          </a:solidFill>
          <a:ln w="9525">
            <a:noFill/>
            <a:miter lim="800000"/>
            <a:headEnd/>
            <a:tailEnd/>
          </a:ln>
          <a:effectLst/>
        </p:spPr>
        <p:txBody>
          <a:bodyPr>
            <a:spAutoFit/>
          </a:bodyPr>
          <a:lstStyle/>
          <a:p>
            <a:pPr eaLnBrk="1" hangingPunct="1">
              <a:spcBef>
                <a:spcPct val="50000"/>
              </a:spcBef>
              <a:defRPr/>
            </a:pPr>
            <a:r>
              <a:rPr lang="en-AU" dirty="0">
                <a:effectLst>
                  <a:outerShdw blurRad="38100" dist="38100" dir="2700000" algn="tl">
                    <a:srgbClr val="000000"/>
                  </a:outerShdw>
                </a:effectLst>
                <a:latin typeface="Times New Roman" pitchFamily="18" charset="0"/>
                <a:cs typeface="Times New Roman" pitchFamily="18" charset="0"/>
              </a:rPr>
              <a:t>4x100m freestyle relay gold medal.</a:t>
            </a:r>
            <a:r>
              <a:rPr lang="en-AU" dirty="0">
                <a:effectLst>
                  <a:outerShdw blurRad="38100" dist="38100" dir="2700000" algn="tl">
                    <a:srgbClr val="000000"/>
                  </a:outerShdw>
                </a:effectLst>
                <a:cs typeface="Times New Roman" pitchFamily="18" charset="0"/>
              </a:rPr>
              <a:t> </a:t>
            </a:r>
          </a:p>
        </p:txBody>
      </p:sp>
      <p:sp>
        <p:nvSpPr>
          <p:cNvPr id="14343" name="Text Box 7">
            <a:extLst>
              <a:ext uri="{FF2B5EF4-FFF2-40B4-BE49-F238E27FC236}">
                <a16:creationId xmlns:a16="http://schemas.microsoft.com/office/drawing/2014/main" id="{258A457F-DB4F-4DE5-9B29-E11012C8030A}"/>
              </a:ext>
            </a:extLst>
          </p:cNvPr>
          <p:cNvSpPr txBox="1">
            <a:spLocks noChangeArrowheads="1"/>
          </p:cNvSpPr>
          <p:nvPr/>
        </p:nvSpPr>
        <p:spPr bwMode="auto">
          <a:xfrm>
            <a:off x="4495800" y="609600"/>
            <a:ext cx="4648200" cy="457200"/>
          </a:xfrm>
          <a:prstGeom prst="rect">
            <a:avLst/>
          </a:prstGeom>
          <a:noFill/>
          <a:ln w="9525">
            <a:noFill/>
            <a:miter lim="800000"/>
            <a:headEnd/>
            <a:tailEnd/>
          </a:ln>
          <a:effectLst/>
        </p:spPr>
        <p:txBody>
          <a:bodyPr>
            <a:spAutoFit/>
          </a:bodyPr>
          <a:lstStyle/>
          <a:p>
            <a:pPr eaLnBrk="1" hangingPunct="1">
              <a:spcBef>
                <a:spcPct val="50000"/>
              </a:spcBef>
              <a:defRPr/>
            </a:pPr>
            <a:endParaRPr lang="en-US" sz="2400">
              <a:effectLst>
                <a:outerShdw blurRad="38100" dist="38100" dir="2700000" algn="tl">
                  <a:srgbClr val="000000"/>
                </a:outerShdw>
              </a:effectLst>
              <a:latin typeface="Times New Roman" pitchFamily="18" charset="0"/>
            </a:endParaRPr>
          </a:p>
        </p:txBody>
      </p:sp>
      <p:sp>
        <p:nvSpPr>
          <p:cNvPr id="14344" name="Text Box 8">
            <a:extLst>
              <a:ext uri="{FF2B5EF4-FFF2-40B4-BE49-F238E27FC236}">
                <a16:creationId xmlns:a16="http://schemas.microsoft.com/office/drawing/2014/main" id="{47BDA14E-95DB-493A-8369-44A77D369660}"/>
              </a:ext>
            </a:extLst>
          </p:cNvPr>
          <p:cNvSpPr txBox="1">
            <a:spLocks noChangeArrowheads="1"/>
          </p:cNvSpPr>
          <p:nvPr/>
        </p:nvSpPr>
        <p:spPr bwMode="auto">
          <a:xfrm>
            <a:off x="250825" y="1196975"/>
            <a:ext cx="5545138" cy="5457825"/>
          </a:xfrm>
          <a:prstGeom prst="rect">
            <a:avLst/>
          </a:prstGeom>
          <a:noFill/>
          <a:ln w="9525">
            <a:noFill/>
            <a:miter lim="800000"/>
            <a:headEnd/>
            <a:tailEnd/>
          </a:ln>
          <a:effectLst/>
        </p:spPr>
        <p:txBody>
          <a:bodyPr>
            <a:spAutoFit/>
          </a:bodyPr>
          <a:lstStyle/>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Pool measurements (8 lanes)</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Distances (number of laps)</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Timing including tenths and hundredths of sec.</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Split times</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Statistics</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Personal best times</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a:t>
            </a:r>
          </a:p>
        </p:txBody>
      </p:sp>
      <p:sp>
        <p:nvSpPr>
          <p:cNvPr id="14345" name="Text Box 9">
            <a:extLst>
              <a:ext uri="{FF2B5EF4-FFF2-40B4-BE49-F238E27FC236}">
                <a16:creationId xmlns:a16="http://schemas.microsoft.com/office/drawing/2014/main" id="{E7E26309-8099-4847-A97E-478170121F69}"/>
              </a:ext>
            </a:extLst>
          </p:cNvPr>
          <p:cNvSpPr txBox="1">
            <a:spLocks noChangeArrowheads="1"/>
          </p:cNvSpPr>
          <p:nvPr/>
        </p:nvSpPr>
        <p:spPr bwMode="auto">
          <a:xfrm>
            <a:off x="395288" y="115888"/>
            <a:ext cx="4953000" cy="708025"/>
          </a:xfrm>
          <a:prstGeom prst="rect">
            <a:avLst/>
          </a:prstGeom>
          <a:noFill/>
          <a:ln w="9525">
            <a:noFill/>
            <a:miter lim="800000"/>
            <a:headEnd/>
            <a:tailEnd/>
          </a:ln>
          <a:effectLst/>
        </p:spPr>
        <p:txBody>
          <a:bodyPr>
            <a:spAutoFit/>
          </a:bodyPr>
          <a:lstStyle/>
          <a:p>
            <a:pPr eaLnBrk="1" hangingPunct="1">
              <a:spcBef>
                <a:spcPct val="50000"/>
              </a:spcBef>
              <a:defRPr/>
            </a:pPr>
            <a:r>
              <a:rPr lang="en-AU" sz="4000" b="1" dirty="0">
                <a:solidFill>
                  <a:schemeClr val="tx2"/>
                </a:solidFill>
                <a:effectLst>
                  <a:outerShdw blurRad="38100" dist="38100" dir="2700000" algn="tl">
                    <a:srgbClr val="000000"/>
                  </a:outerShdw>
                </a:effectLst>
                <a:latin typeface="Times New Roman" pitchFamily="18" charset="0"/>
              </a:rPr>
              <a:t>Maths in swimming</a:t>
            </a:r>
          </a:p>
        </p:txBody>
      </p:sp>
      <p:sp>
        <p:nvSpPr>
          <p:cNvPr id="14349" name="Text Box 13">
            <a:extLst>
              <a:ext uri="{FF2B5EF4-FFF2-40B4-BE49-F238E27FC236}">
                <a16:creationId xmlns:a16="http://schemas.microsoft.com/office/drawing/2014/main" id="{794F7604-40F0-4F47-AC57-CB553EA008BD}"/>
              </a:ext>
            </a:extLst>
          </p:cNvPr>
          <p:cNvSpPr txBox="1">
            <a:spLocks noChangeArrowheads="1"/>
          </p:cNvSpPr>
          <p:nvPr/>
        </p:nvSpPr>
        <p:spPr bwMode="auto">
          <a:xfrm>
            <a:off x="5867400" y="3068638"/>
            <a:ext cx="3276600" cy="366712"/>
          </a:xfrm>
          <a:prstGeom prst="rect">
            <a:avLst/>
          </a:prstGeom>
          <a:solidFill>
            <a:schemeClr val="bg2"/>
          </a:solidFill>
          <a:ln w="9525">
            <a:noFill/>
            <a:miter lim="800000"/>
            <a:headEnd/>
            <a:tailEnd/>
          </a:ln>
          <a:effectLst/>
        </p:spPr>
        <p:txBody>
          <a:bodyPr>
            <a:spAutoFit/>
          </a:bodyPr>
          <a:lstStyle/>
          <a:p>
            <a:pPr eaLnBrk="1" hangingPunct="1">
              <a:spcBef>
                <a:spcPct val="50000"/>
              </a:spcBef>
              <a:defRPr/>
            </a:pPr>
            <a:r>
              <a:rPr lang="en-AU" dirty="0">
                <a:latin typeface="Times New Roman" pitchFamily="18" charset="0"/>
              </a:rPr>
              <a:t>     </a:t>
            </a:r>
            <a:r>
              <a:rPr lang="en-AU" dirty="0" err="1">
                <a:latin typeface="Times New Roman" pitchFamily="18" charset="0"/>
              </a:rPr>
              <a:t>Kareena</a:t>
            </a:r>
            <a:r>
              <a:rPr lang="en-AU" dirty="0">
                <a:latin typeface="Times New Roman" pitchFamily="18" charset="0"/>
              </a:rPr>
              <a:t> Lee</a:t>
            </a:r>
            <a:endParaRPr lang="en-AU" dirty="0">
              <a:effectLst>
                <a:outerShdw blurRad="38100" dist="38100" dir="2700000" algn="tl">
                  <a:srgbClr val="000000">
                    <a:alpha val="43137"/>
                  </a:srgbClr>
                </a:outerShdw>
              </a:effectLst>
              <a:latin typeface="Times New Roman" pitchFamily="18" charset="0"/>
            </a:endParaRPr>
          </a:p>
        </p:txBody>
      </p:sp>
      <p:sp>
        <p:nvSpPr>
          <p:cNvPr id="10" name="Slide Number Placeholder 9">
            <a:extLst>
              <a:ext uri="{FF2B5EF4-FFF2-40B4-BE49-F238E27FC236}">
                <a16:creationId xmlns:a16="http://schemas.microsoft.com/office/drawing/2014/main" id="{4CD974F3-5CAE-419D-8067-CB4E42850EE1}"/>
              </a:ext>
            </a:extLst>
          </p:cNvPr>
          <p:cNvSpPr>
            <a:spLocks noGrp="1"/>
          </p:cNvSpPr>
          <p:nvPr>
            <p:ph type="sldNum" sz="quarter" idx="12"/>
          </p:nvPr>
        </p:nvSpPr>
        <p:spPr>
          <a:xfrm>
            <a:off x="7010400" y="6400800"/>
            <a:ext cx="2133600" cy="457200"/>
          </a:xfrm>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83979063-41D1-4541-B863-81A42041580B}" type="slidenum">
              <a:rPr lang="en-AU" altLang="en-US" smtClean="0"/>
              <a:pPr eaLnBrk="1" hangingPunct="1">
                <a:defRPr/>
              </a:pPr>
              <a:t>12</a:t>
            </a:fld>
            <a:endParaRPr lang="en-AU" altLang="en-US"/>
          </a:p>
        </p:txBody>
      </p:sp>
      <p:pic>
        <p:nvPicPr>
          <p:cNvPr id="26634" name="Picture 10" descr="Swimming gold.jpg">
            <a:extLst>
              <a:ext uri="{FF2B5EF4-FFF2-40B4-BE49-F238E27FC236}">
                <a16:creationId xmlns:a16="http://schemas.microsoft.com/office/drawing/2014/main" id="{672CC917-31B6-4110-A64F-2DDD378DDB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2106" y="3429000"/>
            <a:ext cx="3666382" cy="2697163"/>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picture containing sport, surfing&#10;&#10;Description automatically generated">
            <a:extLst>
              <a:ext uri="{FF2B5EF4-FFF2-40B4-BE49-F238E27FC236}">
                <a16:creationId xmlns:a16="http://schemas.microsoft.com/office/drawing/2014/main" id="{0CCFC811-8DA7-463D-B7B5-0DBB55AF1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618" y="755576"/>
            <a:ext cx="3612216" cy="2313062"/>
          </a:xfrm>
          <a:prstGeom prst="rect">
            <a:avLst/>
          </a:prstGeom>
          <a:ln w="28575">
            <a:solidFill>
              <a:schemeClr val="bg2"/>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4">
                                            <p:txEl>
                                              <p:pRg st="0" end="0"/>
                                            </p:txEl>
                                          </p:spTgt>
                                        </p:tgtEl>
                                        <p:attrNameLst>
                                          <p:attrName>style.visibility</p:attrName>
                                        </p:attrNameLst>
                                      </p:cBhvr>
                                      <p:to>
                                        <p:strVal val="visible"/>
                                      </p:to>
                                    </p:set>
                                    <p:anim calcmode="lin" valueType="num">
                                      <p:cBhvr additive="base">
                                        <p:cTn id="7" dur="500" fill="hold"/>
                                        <p:tgtEl>
                                          <p:spTgt spid="143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4">
                                            <p:txEl>
                                              <p:pRg st="1" end="1"/>
                                            </p:txEl>
                                          </p:spTgt>
                                        </p:tgtEl>
                                        <p:attrNameLst>
                                          <p:attrName>style.visibility</p:attrName>
                                        </p:attrNameLst>
                                      </p:cBhvr>
                                      <p:to>
                                        <p:strVal val="visible"/>
                                      </p:to>
                                    </p:set>
                                    <p:anim calcmode="lin" valueType="num">
                                      <p:cBhvr additive="base">
                                        <p:cTn id="13" dur="500" fill="hold"/>
                                        <p:tgtEl>
                                          <p:spTgt spid="143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4">
                                            <p:txEl>
                                              <p:pRg st="2" end="2"/>
                                            </p:txEl>
                                          </p:spTgt>
                                        </p:tgtEl>
                                        <p:attrNameLst>
                                          <p:attrName>style.visibility</p:attrName>
                                        </p:attrNameLst>
                                      </p:cBhvr>
                                      <p:to>
                                        <p:strVal val="visible"/>
                                      </p:to>
                                    </p:set>
                                    <p:anim calcmode="lin" valueType="num">
                                      <p:cBhvr additive="base">
                                        <p:cTn id="19" dur="500" fill="hold"/>
                                        <p:tgtEl>
                                          <p:spTgt spid="1434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4">
                                            <p:txEl>
                                              <p:pRg st="3" end="3"/>
                                            </p:txEl>
                                          </p:spTgt>
                                        </p:tgtEl>
                                        <p:attrNameLst>
                                          <p:attrName>style.visibility</p:attrName>
                                        </p:attrNameLst>
                                      </p:cBhvr>
                                      <p:to>
                                        <p:strVal val="visible"/>
                                      </p:to>
                                    </p:set>
                                    <p:anim calcmode="lin" valueType="num">
                                      <p:cBhvr additive="base">
                                        <p:cTn id="25" dur="500" fill="hold"/>
                                        <p:tgtEl>
                                          <p:spTgt spid="1434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4">
                                            <p:txEl>
                                              <p:pRg st="4" end="4"/>
                                            </p:txEl>
                                          </p:spTgt>
                                        </p:tgtEl>
                                        <p:attrNameLst>
                                          <p:attrName>style.visibility</p:attrName>
                                        </p:attrNameLst>
                                      </p:cBhvr>
                                      <p:to>
                                        <p:strVal val="visible"/>
                                      </p:to>
                                    </p:set>
                                    <p:anim calcmode="lin" valueType="num">
                                      <p:cBhvr additive="base">
                                        <p:cTn id="31" dur="500" fill="hold"/>
                                        <p:tgtEl>
                                          <p:spTgt spid="1434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44">
                                            <p:txEl>
                                              <p:pRg st="5" end="5"/>
                                            </p:txEl>
                                          </p:spTgt>
                                        </p:tgtEl>
                                        <p:attrNameLst>
                                          <p:attrName>style.visibility</p:attrName>
                                        </p:attrNameLst>
                                      </p:cBhvr>
                                      <p:to>
                                        <p:strVal val="visible"/>
                                      </p:to>
                                    </p:set>
                                    <p:anim calcmode="lin" valueType="num">
                                      <p:cBhvr additive="base">
                                        <p:cTn id="37" dur="500" fill="hold"/>
                                        <p:tgtEl>
                                          <p:spTgt spid="1434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4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44">
                                            <p:txEl>
                                              <p:pRg st="6" end="6"/>
                                            </p:txEl>
                                          </p:spTgt>
                                        </p:tgtEl>
                                        <p:attrNameLst>
                                          <p:attrName>style.visibility</p:attrName>
                                        </p:attrNameLst>
                                      </p:cBhvr>
                                      <p:to>
                                        <p:strVal val="visible"/>
                                      </p:to>
                                    </p:set>
                                    <p:anim calcmode="lin" valueType="num">
                                      <p:cBhvr additive="base">
                                        <p:cTn id="43" dur="500" fill="hold"/>
                                        <p:tgtEl>
                                          <p:spTgt spid="1434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4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6690CAE-42CA-4BB3-A874-F6351017D64E}"/>
              </a:ext>
            </a:extLst>
          </p:cNvPr>
          <p:cNvSpPr>
            <a:spLocks noChangeArrowheads="1"/>
          </p:cNvSpPr>
          <p:nvPr/>
        </p:nvSpPr>
        <p:spPr bwMode="auto">
          <a:xfrm>
            <a:off x="2667000" y="1001713"/>
            <a:ext cx="9144000" cy="457200"/>
          </a:xfrm>
          <a:prstGeom prst="rect">
            <a:avLst/>
          </a:prstGeom>
          <a:noFill/>
          <a:ln w="9525">
            <a:noFill/>
            <a:miter lim="800000"/>
            <a:headEnd/>
            <a:tailEnd/>
          </a:ln>
          <a:effectLst/>
        </p:spPr>
        <p:txBody>
          <a:bodyPr>
            <a:spAutoFit/>
          </a:bodyPr>
          <a:lstStyle/>
          <a:p>
            <a:pPr eaLnBrk="1" hangingPunct="1">
              <a:defRPr/>
            </a:pPr>
            <a:endParaRPr lang="en-US" sz="2400">
              <a:effectLst>
                <a:outerShdw blurRad="38100" dist="38100" dir="2700000" algn="tl">
                  <a:srgbClr val="000000"/>
                </a:outerShdw>
              </a:effectLst>
              <a:latin typeface="Times New Roman" pitchFamily="18" charset="0"/>
            </a:endParaRPr>
          </a:p>
        </p:txBody>
      </p:sp>
      <p:sp>
        <p:nvSpPr>
          <p:cNvPr id="28675" name="Rectangle 4">
            <a:extLst>
              <a:ext uri="{FF2B5EF4-FFF2-40B4-BE49-F238E27FC236}">
                <a16:creationId xmlns:a16="http://schemas.microsoft.com/office/drawing/2014/main" id="{0D5CE7A2-40BC-4BDA-BC4C-2BCAAFA1133E}"/>
              </a:ext>
            </a:extLst>
          </p:cNvPr>
          <p:cNvSpPr>
            <a:spLocks noChangeArrowheads="1"/>
          </p:cNvSpPr>
          <p:nvPr/>
        </p:nvSpPr>
        <p:spPr bwMode="auto">
          <a:xfrm>
            <a:off x="3667125" y="2062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1749" name="Text Box 5">
            <a:extLst>
              <a:ext uri="{FF2B5EF4-FFF2-40B4-BE49-F238E27FC236}">
                <a16:creationId xmlns:a16="http://schemas.microsoft.com/office/drawing/2014/main" id="{EB7695F5-6D8B-4682-87CC-E0768375DDB2}"/>
              </a:ext>
            </a:extLst>
          </p:cNvPr>
          <p:cNvSpPr txBox="1">
            <a:spLocks noChangeArrowheads="1"/>
          </p:cNvSpPr>
          <p:nvPr/>
        </p:nvSpPr>
        <p:spPr bwMode="auto">
          <a:xfrm>
            <a:off x="4495800" y="609600"/>
            <a:ext cx="4648200" cy="457200"/>
          </a:xfrm>
          <a:prstGeom prst="rect">
            <a:avLst/>
          </a:prstGeom>
          <a:noFill/>
          <a:ln w="9525">
            <a:noFill/>
            <a:miter lim="800000"/>
            <a:headEnd/>
            <a:tailEnd/>
          </a:ln>
          <a:effectLst/>
        </p:spPr>
        <p:txBody>
          <a:bodyPr>
            <a:spAutoFit/>
          </a:bodyPr>
          <a:lstStyle/>
          <a:p>
            <a:pPr eaLnBrk="1" hangingPunct="1">
              <a:spcBef>
                <a:spcPct val="50000"/>
              </a:spcBef>
              <a:defRPr/>
            </a:pPr>
            <a:endParaRPr lang="en-US" sz="2400">
              <a:effectLst>
                <a:outerShdw blurRad="38100" dist="38100" dir="2700000" algn="tl">
                  <a:srgbClr val="000000"/>
                </a:outerShdw>
              </a:effectLst>
              <a:latin typeface="Times New Roman" pitchFamily="18" charset="0"/>
            </a:endParaRPr>
          </a:p>
        </p:txBody>
      </p:sp>
      <p:sp>
        <p:nvSpPr>
          <p:cNvPr id="31750" name="Text Box 6">
            <a:extLst>
              <a:ext uri="{FF2B5EF4-FFF2-40B4-BE49-F238E27FC236}">
                <a16:creationId xmlns:a16="http://schemas.microsoft.com/office/drawing/2014/main" id="{65B1000C-16DF-40D6-BF1C-81EEB7364039}"/>
              </a:ext>
            </a:extLst>
          </p:cNvPr>
          <p:cNvSpPr txBox="1">
            <a:spLocks noChangeArrowheads="1"/>
          </p:cNvSpPr>
          <p:nvPr/>
        </p:nvSpPr>
        <p:spPr bwMode="auto">
          <a:xfrm>
            <a:off x="179388" y="1157288"/>
            <a:ext cx="5257800" cy="5700712"/>
          </a:xfrm>
          <a:prstGeom prst="rect">
            <a:avLst/>
          </a:prstGeom>
          <a:noFill/>
          <a:ln w="9525">
            <a:noFill/>
            <a:miter lim="800000"/>
            <a:headEnd/>
            <a:tailEnd/>
          </a:ln>
          <a:effectLst/>
        </p:spPr>
        <p:txBody>
          <a:bodyPr>
            <a:spAutoFit/>
          </a:bodyPr>
          <a:lstStyle/>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Pool measurements </a:t>
            </a:r>
            <a:br>
              <a:rPr lang="en-AU" sz="3200" dirty="0">
                <a:effectLst>
                  <a:outerShdw blurRad="38100" dist="38100" dir="2700000" algn="tl">
                    <a:srgbClr val="000000"/>
                  </a:outerShdw>
                </a:effectLst>
                <a:latin typeface="Times New Roman" pitchFamily="18" charset="0"/>
              </a:rPr>
            </a:br>
            <a:r>
              <a:rPr lang="en-AU" sz="3200" dirty="0">
                <a:effectLst>
                  <a:outerShdw blurRad="38100" dist="38100" dir="2700000" algn="tl">
                    <a:srgbClr val="000000"/>
                  </a:outerShdw>
                </a:effectLst>
                <a:latin typeface="Times New Roman" pitchFamily="18" charset="0"/>
              </a:rPr>
              <a:t>(5m depth)</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Board heights </a:t>
            </a:r>
            <a:br>
              <a:rPr lang="en-AU" sz="3200" dirty="0">
                <a:effectLst>
                  <a:outerShdw blurRad="38100" dist="38100" dir="2700000" algn="tl">
                    <a:srgbClr val="000000"/>
                  </a:outerShdw>
                </a:effectLst>
                <a:latin typeface="Times New Roman" pitchFamily="18" charset="0"/>
              </a:rPr>
            </a:br>
            <a:r>
              <a:rPr lang="en-AU" sz="3200" dirty="0">
                <a:effectLst>
                  <a:outerShdw blurRad="38100" dist="38100" dir="2700000" algn="tl">
                    <a:srgbClr val="000000"/>
                  </a:outerShdw>
                </a:effectLst>
                <a:latin typeface="Times New Roman" pitchFamily="18" charset="0"/>
              </a:rPr>
              <a:t>(spring board 3m &amp; platform 10m)</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Scoring</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Statistics</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Personal best scores</a:t>
            </a:r>
          </a:p>
          <a:p>
            <a:pPr marL="377825" indent="-377825" eaLnBrk="1" hangingPunct="1">
              <a:spcBef>
                <a:spcPct val="50000"/>
              </a:spcBef>
              <a:buClr>
                <a:srgbClr val="33CC33"/>
              </a:buClr>
              <a:buFontTx/>
              <a:buChar char="o"/>
              <a:defRPr/>
            </a:pPr>
            <a:r>
              <a:rPr lang="en-AU" sz="3200" b="1" dirty="0">
                <a:effectLst>
                  <a:outerShdw blurRad="38100" dist="38100" dir="2700000" algn="tl">
                    <a:srgbClr val="000000"/>
                  </a:outerShdw>
                </a:effectLst>
                <a:latin typeface="Times New Roman" pitchFamily="18" charset="0"/>
              </a:rPr>
              <a:t>…</a:t>
            </a:r>
          </a:p>
        </p:txBody>
      </p:sp>
      <p:sp>
        <p:nvSpPr>
          <p:cNvPr id="31751" name="Text Box 7">
            <a:extLst>
              <a:ext uri="{FF2B5EF4-FFF2-40B4-BE49-F238E27FC236}">
                <a16:creationId xmlns:a16="http://schemas.microsoft.com/office/drawing/2014/main" id="{EB7C1519-D11F-4D2E-A16F-87C728274644}"/>
              </a:ext>
            </a:extLst>
          </p:cNvPr>
          <p:cNvSpPr txBox="1">
            <a:spLocks noChangeArrowheads="1"/>
          </p:cNvSpPr>
          <p:nvPr/>
        </p:nvSpPr>
        <p:spPr bwMode="auto">
          <a:xfrm>
            <a:off x="395288" y="333375"/>
            <a:ext cx="4953000" cy="708025"/>
          </a:xfrm>
          <a:prstGeom prst="rect">
            <a:avLst/>
          </a:prstGeom>
          <a:noFill/>
          <a:ln w="9525">
            <a:noFill/>
            <a:miter lim="800000"/>
            <a:headEnd/>
            <a:tailEnd/>
          </a:ln>
          <a:effectLst/>
        </p:spPr>
        <p:txBody>
          <a:bodyPr>
            <a:spAutoFit/>
          </a:bodyPr>
          <a:lstStyle/>
          <a:p>
            <a:pPr eaLnBrk="1" hangingPunct="1">
              <a:spcBef>
                <a:spcPct val="50000"/>
              </a:spcBef>
              <a:defRPr/>
            </a:pPr>
            <a:r>
              <a:rPr lang="en-AU" sz="4000" b="1" dirty="0">
                <a:solidFill>
                  <a:schemeClr val="tx2"/>
                </a:solidFill>
                <a:effectLst>
                  <a:outerShdw blurRad="38100" dist="38100" dir="2700000" algn="tl">
                    <a:srgbClr val="000000"/>
                  </a:outerShdw>
                </a:effectLst>
                <a:latin typeface="Times New Roman" pitchFamily="18" charset="0"/>
              </a:rPr>
              <a:t>Maths in diving</a:t>
            </a:r>
          </a:p>
        </p:txBody>
      </p:sp>
      <p:pic>
        <p:nvPicPr>
          <p:cNvPr id="28679" name="Picture 9" descr="diving">
            <a:extLst>
              <a:ext uri="{FF2B5EF4-FFF2-40B4-BE49-F238E27FC236}">
                <a16:creationId xmlns:a16="http://schemas.microsoft.com/office/drawing/2014/main" id="{941D4FA2-C256-42E9-98B0-7BB1FE5FE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928688"/>
            <a:ext cx="3524250" cy="55022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754" name="Text Box 10">
            <a:extLst>
              <a:ext uri="{FF2B5EF4-FFF2-40B4-BE49-F238E27FC236}">
                <a16:creationId xmlns:a16="http://schemas.microsoft.com/office/drawing/2014/main" id="{3B62A0BF-B111-4BBB-87D7-86265DA98C63}"/>
              </a:ext>
            </a:extLst>
          </p:cNvPr>
          <p:cNvSpPr txBox="1">
            <a:spLocks noChangeArrowheads="1"/>
          </p:cNvSpPr>
          <p:nvPr/>
        </p:nvSpPr>
        <p:spPr bwMode="auto">
          <a:xfrm>
            <a:off x="5572125" y="6215063"/>
            <a:ext cx="3571875" cy="366712"/>
          </a:xfrm>
          <a:prstGeom prst="rect">
            <a:avLst/>
          </a:prstGeom>
          <a:solidFill>
            <a:schemeClr val="bg2"/>
          </a:solidFill>
          <a:ln w="9525">
            <a:noFill/>
            <a:miter lim="800000"/>
            <a:headEnd/>
            <a:tailEnd/>
          </a:ln>
          <a:effectLst/>
        </p:spPr>
        <p:txBody>
          <a:bodyPr>
            <a:spAutoFit/>
          </a:bodyPr>
          <a:lstStyle/>
          <a:p>
            <a:pPr eaLnBrk="1" hangingPunct="1">
              <a:spcBef>
                <a:spcPct val="50000"/>
              </a:spcBef>
              <a:defRPr/>
            </a:pPr>
            <a:r>
              <a:rPr lang="en-AU" dirty="0">
                <a:effectLst>
                  <a:outerShdw blurRad="38100" dist="38100" dir="2700000" algn="tl">
                    <a:srgbClr val="000000">
                      <a:alpha val="43137"/>
                    </a:srgbClr>
                  </a:outerShdw>
                </a:effectLst>
                <a:latin typeface="Times New Roman" pitchFamily="18" charset="0"/>
              </a:rPr>
              <a:t>Matthew Helm winning silver</a:t>
            </a:r>
            <a:r>
              <a:rPr lang="en-AU" dirty="0">
                <a:effectLst>
                  <a:outerShdw blurRad="38100" dist="38100" dir="2700000" algn="tl">
                    <a:srgbClr val="000000">
                      <a:alpha val="43137"/>
                    </a:srgbClr>
                  </a:outerShdw>
                </a:effectLst>
              </a:rPr>
              <a:t> </a:t>
            </a:r>
          </a:p>
        </p:txBody>
      </p:sp>
      <p:sp>
        <p:nvSpPr>
          <p:cNvPr id="9" name="Slide Number Placeholder 8">
            <a:extLst>
              <a:ext uri="{FF2B5EF4-FFF2-40B4-BE49-F238E27FC236}">
                <a16:creationId xmlns:a16="http://schemas.microsoft.com/office/drawing/2014/main" id="{668489EF-AD24-4395-920E-B57EA8ACD16A}"/>
              </a:ext>
            </a:extLst>
          </p:cNvPr>
          <p:cNvSpPr>
            <a:spLocks noGrp="1"/>
          </p:cNvSpPr>
          <p:nvPr>
            <p:ph type="sldNum" sz="quarter" idx="12"/>
          </p:nvPr>
        </p:nvSpPr>
        <p:spPr>
          <a:xfrm>
            <a:off x="6858000" y="6286500"/>
            <a:ext cx="2133600" cy="457200"/>
          </a:xfrm>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D0198FE7-431D-4DC9-9A77-BC2E511B7FFF}" type="slidenum">
              <a:rPr lang="en-AU" altLang="en-US" smtClean="0"/>
              <a:pPr eaLnBrk="1" hangingPunct="1">
                <a:defRPr/>
              </a:pPr>
              <a:t>13</a:t>
            </a:fld>
            <a:endParaRPr lang="en-A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 calcmode="lin" valueType="num">
                                      <p:cBhvr additive="base">
                                        <p:cTn id="7" dur="500" fill="hold"/>
                                        <p:tgtEl>
                                          <p:spTgt spid="317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50">
                                            <p:txEl>
                                              <p:pRg st="1" end="1"/>
                                            </p:txEl>
                                          </p:spTgt>
                                        </p:tgtEl>
                                        <p:attrNameLst>
                                          <p:attrName>style.visibility</p:attrName>
                                        </p:attrNameLst>
                                      </p:cBhvr>
                                      <p:to>
                                        <p:strVal val="visible"/>
                                      </p:to>
                                    </p:set>
                                    <p:anim calcmode="lin" valueType="num">
                                      <p:cBhvr additive="base">
                                        <p:cTn id="13" dur="500" fill="hold"/>
                                        <p:tgtEl>
                                          <p:spTgt spid="3175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50">
                                            <p:txEl>
                                              <p:pRg st="2" end="2"/>
                                            </p:txEl>
                                          </p:spTgt>
                                        </p:tgtEl>
                                        <p:attrNameLst>
                                          <p:attrName>style.visibility</p:attrName>
                                        </p:attrNameLst>
                                      </p:cBhvr>
                                      <p:to>
                                        <p:strVal val="visible"/>
                                      </p:to>
                                    </p:set>
                                    <p:anim calcmode="lin" valueType="num">
                                      <p:cBhvr additive="base">
                                        <p:cTn id="19" dur="500" fill="hold"/>
                                        <p:tgtEl>
                                          <p:spTgt spid="3175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50">
                                            <p:txEl>
                                              <p:pRg st="3" end="3"/>
                                            </p:txEl>
                                          </p:spTgt>
                                        </p:tgtEl>
                                        <p:attrNameLst>
                                          <p:attrName>style.visibility</p:attrName>
                                        </p:attrNameLst>
                                      </p:cBhvr>
                                      <p:to>
                                        <p:strVal val="visible"/>
                                      </p:to>
                                    </p:set>
                                    <p:anim calcmode="lin" valueType="num">
                                      <p:cBhvr additive="base">
                                        <p:cTn id="25" dur="500" fill="hold"/>
                                        <p:tgtEl>
                                          <p:spTgt spid="3175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50">
                                            <p:txEl>
                                              <p:pRg st="4" end="4"/>
                                            </p:txEl>
                                          </p:spTgt>
                                        </p:tgtEl>
                                        <p:attrNameLst>
                                          <p:attrName>style.visibility</p:attrName>
                                        </p:attrNameLst>
                                      </p:cBhvr>
                                      <p:to>
                                        <p:strVal val="visible"/>
                                      </p:to>
                                    </p:set>
                                    <p:anim calcmode="lin" valueType="num">
                                      <p:cBhvr additive="base">
                                        <p:cTn id="31" dur="500" fill="hold"/>
                                        <p:tgtEl>
                                          <p:spTgt spid="3175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50">
                                            <p:txEl>
                                              <p:pRg st="5" end="5"/>
                                            </p:txEl>
                                          </p:spTgt>
                                        </p:tgtEl>
                                        <p:attrNameLst>
                                          <p:attrName>style.visibility</p:attrName>
                                        </p:attrNameLst>
                                      </p:cBhvr>
                                      <p:to>
                                        <p:strVal val="visible"/>
                                      </p:to>
                                    </p:set>
                                    <p:anim calcmode="lin" valueType="num">
                                      <p:cBhvr additive="base">
                                        <p:cTn id="37" dur="500" fill="hold"/>
                                        <p:tgtEl>
                                          <p:spTgt spid="3175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75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http://foxsports.com.au/images/1p.gif">
            <a:extLst>
              <a:ext uri="{FF2B5EF4-FFF2-40B4-BE49-F238E27FC236}">
                <a16:creationId xmlns:a16="http://schemas.microsoft.com/office/drawing/2014/main" id="{9F914E72-BA3D-4D5B-83D3-5685C747E7A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2271713"/>
            <a:ext cx="952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a:extLst>
              <a:ext uri="{FF2B5EF4-FFF2-40B4-BE49-F238E27FC236}">
                <a16:creationId xmlns:a16="http://schemas.microsoft.com/office/drawing/2014/main" id="{AE5EFB66-3C1C-4D73-9C1D-19C330317DA4}"/>
              </a:ext>
            </a:extLst>
          </p:cNvPr>
          <p:cNvSpPr>
            <a:spLocks noChangeArrowheads="1"/>
          </p:cNvSpPr>
          <p:nvPr/>
        </p:nvSpPr>
        <p:spPr bwMode="auto">
          <a:xfrm>
            <a:off x="0" y="2366963"/>
            <a:ext cx="9144000" cy="655637"/>
          </a:xfrm>
          <a:prstGeom prst="rect">
            <a:avLst/>
          </a:prstGeom>
          <a:noFill/>
          <a:ln w="9525">
            <a:noFill/>
            <a:miter lim="800000"/>
            <a:headEnd/>
            <a:tailEnd/>
          </a:ln>
          <a:effectLst/>
        </p:spPr>
        <p:txBody>
          <a:bodyPr>
            <a:spAutoFit/>
          </a:bodyPr>
          <a:lstStyle/>
          <a:p>
            <a:pPr eaLnBrk="1" hangingPunct="1">
              <a:defRPr/>
            </a:pPr>
            <a:br>
              <a:rPr lang="en-AU" sz="1300">
                <a:effectLst>
                  <a:outerShdw blurRad="38100" dist="38100" dir="2700000" algn="tl">
                    <a:srgbClr val="000000"/>
                  </a:outerShdw>
                </a:effectLst>
                <a:latin typeface="Times New Roman" pitchFamily="18" charset="0"/>
                <a:cs typeface="Times New Roman" pitchFamily="18" charset="0"/>
              </a:rPr>
            </a:br>
            <a:endParaRPr lang="en-AU" sz="2400">
              <a:effectLst>
                <a:outerShdw blurRad="38100" dist="38100" dir="2700000" algn="tl">
                  <a:srgbClr val="000000"/>
                </a:outerShdw>
              </a:effectLst>
              <a:latin typeface="Times New Roman" pitchFamily="18" charset="0"/>
            </a:endParaRPr>
          </a:p>
        </p:txBody>
      </p:sp>
      <p:sp>
        <p:nvSpPr>
          <p:cNvPr id="13317" name="Text Box 5">
            <a:extLst>
              <a:ext uri="{FF2B5EF4-FFF2-40B4-BE49-F238E27FC236}">
                <a16:creationId xmlns:a16="http://schemas.microsoft.com/office/drawing/2014/main" id="{568E07CE-2E3D-47F8-845F-73F9EE8AB964}"/>
              </a:ext>
            </a:extLst>
          </p:cNvPr>
          <p:cNvSpPr txBox="1">
            <a:spLocks noChangeArrowheads="1"/>
          </p:cNvSpPr>
          <p:nvPr/>
        </p:nvSpPr>
        <p:spPr bwMode="auto">
          <a:xfrm>
            <a:off x="4191000" y="5302250"/>
            <a:ext cx="4953000" cy="457200"/>
          </a:xfrm>
          <a:prstGeom prst="rect">
            <a:avLst/>
          </a:prstGeom>
          <a:noFill/>
          <a:ln w="9525">
            <a:noFill/>
            <a:miter lim="800000"/>
            <a:headEnd/>
            <a:tailEnd/>
          </a:ln>
          <a:effectLst/>
        </p:spPr>
        <p:txBody>
          <a:bodyPr>
            <a:spAutoFit/>
          </a:bodyPr>
          <a:lstStyle/>
          <a:p>
            <a:pPr eaLnBrk="1" hangingPunct="1">
              <a:spcBef>
                <a:spcPct val="50000"/>
              </a:spcBef>
              <a:defRPr/>
            </a:pPr>
            <a:r>
              <a:rPr lang="en-AU">
                <a:effectLst>
                  <a:outerShdw blurRad="38100" dist="38100" dir="2700000" algn="tl">
                    <a:srgbClr val="000000"/>
                  </a:outerShdw>
                </a:effectLst>
                <a:latin typeface="Arial" charset="0"/>
                <a:cs typeface="Times New Roman" pitchFamily="18" charset="0"/>
              </a:rPr>
              <a:t>.</a:t>
            </a:r>
            <a:r>
              <a:rPr lang="en-AU" sz="2400">
                <a:effectLst>
                  <a:outerShdw blurRad="38100" dist="38100" dir="2700000" algn="tl">
                    <a:srgbClr val="000000"/>
                  </a:outerShdw>
                </a:effectLst>
                <a:latin typeface="Times New Roman" pitchFamily="18" charset="0"/>
              </a:rPr>
              <a:t> </a:t>
            </a:r>
          </a:p>
        </p:txBody>
      </p:sp>
      <p:sp>
        <p:nvSpPr>
          <p:cNvPr id="13319" name="Text Box 7">
            <a:extLst>
              <a:ext uri="{FF2B5EF4-FFF2-40B4-BE49-F238E27FC236}">
                <a16:creationId xmlns:a16="http://schemas.microsoft.com/office/drawing/2014/main" id="{1A5C1C15-C7ED-416B-AB53-9F126CE95B55}"/>
              </a:ext>
            </a:extLst>
          </p:cNvPr>
          <p:cNvSpPr txBox="1">
            <a:spLocks noChangeArrowheads="1"/>
          </p:cNvSpPr>
          <p:nvPr/>
        </p:nvSpPr>
        <p:spPr bwMode="auto">
          <a:xfrm>
            <a:off x="611188" y="1412875"/>
            <a:ext cx="5486400" cy="4524375"/>
          </a:xfrm>
          <a:prstGeom prst="rect">
            <a:avLst/>
          </a:prstGeom>
          <a:noFill/>
          <a:ln w="9525">
            <a:noFill/>
            <a:miter lim="800000"/>
            <a:headEnd/>
            <a:tailEnd/>
          </a:ln>
          <a:effectLst/>
        </p:spPr>
        <p:txBody>
          <a:bodyPr>
            <a:spAutoFit/>
          </a:bodyPr>
          <a:lstStyle/>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Court measurements</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Scoring</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Statistics</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Timing (length of game, time in key, counting down, tenths of seconds)</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Ladder, finals draw</a:t>
            </a:r>
          </a:p>
        </p:txBody>
      </p:sp>
      <p:sp>
        <p:nvSpPr>
          <p:cNvPr id="13320" name="Text Box 8">
            <a:extLst>
              <a:ext uri="{FF2B5EF4-FFF2-40B4-BE49-F238E27FC236}">
                <a16:creationId xmlns:a16="http://schemas.microsoft.com/office/drawing/2014/main" id="{AE7F370D-BCFB-479B-8EDC-3FF17A4A1978}"/>
              </a:ext>
            </a:extLst>
          </p:cNvPr>
          <p:cNvSpPr txBox="1">
            <a:spLocks noChangeArrowheads="1"/>
          </p:cNvSpPr>
          <p:nvPr/>
        </p:nvSpPr>
        <p:spPr bwMode="auto">
          <a:xfrm>
            <a:off x="611188" y="404813"/>
            <a:ext cx="5257800" cy="708025"/>
          </a:xfrm>
          <a:prstGeom prst="rect">
            <a:avLst/>
          </a:prstGeom>
          <a:noFill/>
          <a:ln w="9525">
            <a:noFill/>
            <a:miter lim="800000"/>
            <a:headEnd/>
            <a:tailEnd/>
          </a:ln>
          <a:effectLst/>
        </p:spPr>
        <p:txBody>
          <a:bodyPr>
            <a:spAutoFit/>
          </a:bodyPr>
          <a:lstStyle/>
          <a:p>
            <a:pPr eaLnBrk="1" hangingPunct="1">
              <a:spcBef>
                <a:spcPct val="50000"/>
              </a:spcBef>
              <a:defRPr/>
            </a:pPr>
            <a:r>
              <a:rPr lang="en-AU" sz="4000" b="1" dirty="0">
                <a:solidFill>
                  <a:schemeClr val="tx2"/>
                </a:solidFill>
                <a:effectLst>
                  <a:outerShdw blurRad="38100" dist="38100" dir="2700000" algn="tl">
                    <a:srgbClr val="000000"/>
                  </a:outerShdw>
                </a:effectLst>
                <a:latin typeface="Times New Roman" pitchFamily="18" charset="0"/>
              </a:rPr>
              <a:t>Maths in basketball</a:t>
            </a:r>
          </a:p>
        </p:txBody>
      </p:sp>
      <p:pic>
        <p:nvPicPr>
          <p:cNvPr id="30727" name="Picture 10" descr="http://165.69.1.89/newsphotos/images/lores/07356966.jpg">
            <a:extLst>
              <a:ext uri="{FF2B5EF4-FFF2-40B4-BE49-F238E27FC236}">
                <a16:creationId xmlns:a16="http://schemas.microsoft.com/office/drawing/2014/main" id="{E848CAFF-1CBC-4759-BD51-2782DED5A573}"/>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591300" y="0"/>
            <a:ext cx="2552700" cy="314166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28" name="Picture 12" descr="basketball women">
            <a:extLst>
              <a:ext uri="{FF2B5EF4-FFF2-40B4-BE49-F238E27FC236}">
                <a16:creationId xmlns:a16="http://schemas.microsoft.com/office/drawing/2014/main" id="{62B8C210-4F45-4209-B0DA-1732325C72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2589" y="3118707"/>
            <a:ext cx="2555875" cy="370363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EF2486CE-A5A3-4755-86B1-3FE29376347C}"/>
              </a:ext>
            </a:extLst>
          </p:cNvPr>
          <p:cNvSpPr>
            <a:spLocks noGrp="1"/>
          </p:cNvSpPr>
          <p:nvPr>
            <p:ph type="sldNum" sz="quarter" idx="12"/>
          </p:nvPr>
        </p:nvSpPr>
        <p:spPr>
          <a:xfrm>
            <a:off x="7010400" y="6286500"/>
            <a:ext cx="2133600" cy="457200"/>
          </a:xfrm>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E4981204-0B4D-4CA3-9FA8-47A0659118CA}" type="slidenum">
              <a:rPr lang="en-AU" altLang="en-US" smtClean="0"/>
              <a:pPr eaLnBrk="1" hangingPunct="1">
                <a:defRPr/>
              </a:pPr>
              <a:t>14</a:t>
            </a:fld>
            <a:endParaRPr lang="en-A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9">
                                            <p:txEl>
                                              <p:pRg st="0" end="0"/>
                                            </p:txEl>
                                          </p:spTgt>
                                        </p:tgtEl>
                                        <p:attrNameLst>
                                          <p:attrName>style.visibility</p:attrName>
                                        </p:attrNameLst>
                                      </p:cBhvr>
                                      <p:to>
                                        <p:strVal val="visible"/>
                                      </p:to>
                                    </p:set>
                                    <p:anim calcmode="lin" valueType="num">
                                      <p:cBhvr additive="base">
                                        <p:cTn id="7" dur="500" fill="hold"/>
                                        <p:tgtEl>
                                          <p:spTgt spid="133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9">
                                            <p:txEl>
                                              <p:pRg st="1" end="1"/>
                                            </p:txEl>
                                          </p:spTgt>
                                        </p:tgtEl>
                                        <p:attrNameLst>
                                          <p:attrName>style.visibility</p:attrName>
                                        </p:attrNameLst>
                                      </p:cBhvr>
                                      <p:to>
                                        <p:strVal val="visible"/>
                                      </p:to>
                                    </p:set>
                                    <p:anim calcmode="lin" valueType="num">
                                      <p:cBhvr additive="base">
                                        <p:cTn id="13" dur="500" fill="hold"/>
                                        <p:tgtEl>
                                          <p:spTgt spid="133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9">
                                            <p:txEl>
                                              <p:pRg st="2" end="2"/>
                                            </p:txEl>
                                          </p:spTgt>
                                        </p:tgtEl>
                                        <p:attrNameLst>
                                          <p:attrName>style.visibility</p:attrName>
                                        </p:attrNameLst>
                                      </p:cBhvr>
                                      <p:to>
                                        <p:strVal val="visible"/>
                                      </p:to>
                                    </p:set>
                                    <p:anim calcmode="lin" valueType="num">
                                      <p:cBhvr additive="base">
                                        <p:cTn id="19" dur="500" fill="hold"/>
                                        <p:tgtEl>
                                          <p:spTgt spid="133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9">
                                            <p:txEl>
                                              <p:pRg st="3" end="3"/>
                                            </p:txEl>
                                          </p:spTgt>
                                        </p:tgtEl>
                                        <p:attrNameLst>
                                          <p:attrName>style.visibility</p:attrName>
                                        </p:attrNameLst>
                                      </p:cBhvr>
                                      <p:to>
                                        <p:strVal val="visible"/>
                                      </p:to>
                                    </p:set>
                                    <p:anim calcmode="lin" valueType="num">
                                      <p:cBhvr additive="base">
                                        <p:cTn id="25" dur="500" fill="hold"/>
                                        <p:tgtEl>
                                          <p:spTgt spid="133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9">
                                            <p:txEl>
                                              <p:pRg st="4" end="4"/>
                                            </p:txEl>
                                          </p:spTgt>
                                        </p:tgtEl>
                                        <p:attrNameLst>
                                          <p:attrName>style.visibility</p:attrName>
                                        </p:attrNameLst>
                                      </p:cBhvr>
                                      <p:to>
                                        <p:strVal val="visible"/>
                                      </p:to>
                                    </p:set>
                                    <p:anim calcmode="lin" valueType="num">
                                      <p:cBhvr additive="base">
                                        <p:cTn id="31" dur="500" fill="hold"/>
                                        <p:tgtEl>
                                          <p:spTgt spid="133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570C581-77F6-4DFF-B7C9-81D4611AE2BF}"/>
              </a:ext>
            </a:extLst>
          </p:cNvPr>
          <p:cNvSpPr>
            <a:spLocks noGrp="1" noChangeArrowheads="1"/>
          </p:cNvSpPr>
          <p:nvPr>
            <p:ph type="title"/>
          </p:nvPr>
        </p:nvSpPr>
        <p:spPr>
          <a:xfrm>
            <a:off x="468313" y="0"/>
            <a:ext cx="8229600" cy="1214438"/>
          </a:xfrm>
        </p:spPr>
        <p:txBody>
          <a:bodyPr/>
          <a:lstStyle/>
          <a:p>
            <a:pPr eaLnBrk="1" hangingPunct="1">
              <a:defRPr/>
            </a:pPr>
            <a:r>
              <a:rPr lang="en-AU" dirty="0">
                <a:latin typeface="Times New Roman" pitchFamily="18" charset="0"/>
                <a:cs typeface="Times New Roman" pitchFamily="18" charset="0"/>
              </a:rPr>
              <a:t>Basketball Game</a:t>
            </a:r>
          </a:p>
        </p:txBody>
      </p:sp>
      <p:sp>
        <p:nvSpPr>
          <p:cNvPr id="61443" name="Rectangle 3">
            <a:extLst>
              <a:ext uri="{FF2B5EF4-FFF2-40B4-BE49-F238E27FC236}">
                <a16:creationId xmlns:a16="http://schemas.microsoft.com/office/drawing/2014/main" id="{164D049F-EBD2-4BBC-8B18-259ED19368C7}"/>
              </a:ext>
            </a:extLst>
          </p:cNvPr>
          <p:cNvSpPr>
            <a:spLocks noGrp="1" noChangeArrowheads="1"/>
          </p:cNvSpPr>
          <p:nvPr>
            <p:ph type="body" idx="1"/>
          </p:nvPr>
        </p:nvSpPr>
        <p:spPr>
          <a:xfrm>
            <a:off x="250825" y="1196975"/>
            <a:ext cx="8893175" cy="5445125"/>
          </a:xfrm>
        </p:spPr>
        <p:txBody>
          <a:bodyPr/>
          <a:lstStyle/>
          <a:p>
            <a:pPr eaLnBrk="1" hangingPunct="1">
              <a:lnSpc>
                <a:spcPct val="80000"/>
              </a:lnSpc>
              <a:buFont typeface="Wingdings" panose="05000000000000000000" pitchFamily="2" charset="2"/>
              <a:buNone/>
              <a:defRPr/>
            </a:pPr>
            <a:r>
              <a:rPr lang="en-AU" sz="2400" b="1" dirty="0">
                <a:latin typeface="Times New Roman" pitchFamily="18" charset="0"/>
              </a:rPr>
              <a:t>1.	</a:t>
            </a:r>
            <a:r>
              <a:rPr lang="en-AU" sz="2800" b="1" dirty="0">
                <a:latin typeface="Times New Roman" pitchFamily="18" charset="0"/>
              </a:rPr>
              <a:t>What is the final score?</a:t>
            </a:r>
            <a:br>
              <a:rPr lang="en-AU" sz="2400" b="1" dirty="0">
                <a:latin typeface="Times New Roman" pitchFamily="18" charset="0"/>
              </a:rPr>
            </a:br>
            <a:r>
              <a:rPr lang="en-AU" sz="1000" dirty="0">
                <a:latin typeface="Times New Roman" pitchFamily="18" charset="0"/>
              </a:rPr>
              <a:t> </a:t>
            </a:r>
            <a:br>
              <a:rPr lang="en-AU" sz="2400" dirty="0">
                <a:latin typeface="Times New Roman" pitchFamily="18" charset="0"/>
              </a:rPr>
            </a:br>
            <a:r>
              <a:rPr lang="en-AU" sz="2800" dirty="0">
                <a:latin typeface="Times New Roman" pitchFamily="18" charset="0"/>
              </a:rPr>
              <a:t>The difference in final scores for a basketball </a:t>
            </a:r>
            <a:br>
              <a:rPr lang="en-AU" sz="2800" dirty="0">
                <a:latin typeface="Times New Roman" pitchFamily="18" charset="0"/>
              </a:rPr>
            </a:br>
            <a:r>
              <a:rPr lang="en-AU" sz="2800" dirty="0">
                <a:latin typeface="Times New Roman" pitchFamily="18" charset="0"/>
              </a:rPr>
              <a:t>game was 12.</a:t>
            </a:r>
          </a:p>
          <a:p>
            <a:pPr eaLnBrk="1" hangingPunct="1">
              <a:lnSpc>
                <a:spcPct val="80000"/>
              </a:lnSpc>
              <a:buFont typeface="Wingdings" panose="05000000000000000000" pitchFamily="2" charset="2"/>
              <a:buNone/>
              <a:defRPr/>
            </a:pPr>
            <a:r>
              <a:rPr lang="en-AU" sz="1000" dirty="0">
                <a:latin typeface="Times New Roman" pitchFamily="18" charset="0"/>
              </a:rPr>
              <a:t> </a:t>
            </a:r>
            <a:br>
              <a:rPr lang="en-AU" sz="2400" dirty="0">
                <a:latin typeface="Times New Roman" pitchFamily="18" charset="0"/>
              </a:rPr>
            </a:br>
            <a:r>
              <a:rPr lang="en-AU" sz="2800" dirty="0">
                <a:latin typeface="Times New Roman" pitchFamily="18" charset="0"/>
              </a:rPr>
              <a:t>What might each team’s score have been?</a:t>
            </a:r>
          </a:p>
          <a:p>
            <a:pPr eaLnBrk="1" hangingPunct="1">
              <a:lnSpc>
                <a:spcPct val="80000"/>
              </a:lnSpc>
              <a:buFont typeface="Wingdings" panose="05000000000000000000" pitchFamily="2" charset="2"/>
              <a:buNone/>
              <a:defRPr/>
            </a:pPr>
            <a:r>
              <a:rPr lang="en-AU" sz="2800" dirty="0">
                <a:latin typeface="Times New Roman" pitchFamily="18" charset="0"/>
              </a:rPr>
              <a:t>	See how many different scores you can find.</a:t>
            </a:r>
          </a:p>
          <a:p>
            <a:pPr eaLnBrk="1" hangingPunct="1">
              <a:lnSpc>
                <a:spcPct val="80000"/>
              </a:lnSpc>
              <a:buFont typeface="Wingdings" panose="05000000000000000000" pitchFamily="2" charset="2"/>
              <a:buNone/>
              <a:defRPr/>
            </a:pPr>
            <a:endParaRPr lang="en-AU" sz="2400" dirty="0">
              <a:latin typeface="Times New Roman" pitchFamily="18" charset="0"/>
            </a:endParaRPr>
          </a:p>
          <a:p>
            <a:pPr eaLnBrk="1" hangingPunct="1">
              <a:lnSpc>
                <a:spcPct val="80000"/>
              </a:lnSpc>
              <a:buFont typeface="Wingdings" panose="05000000000000000000" pitchFamily="2" charset="2"/>
              <a:buNone/>
              <a:defRPr/>
            </a:pPr>
            <a:r>
              <a:rPr lang="en-AU" sz="2400" dirty="0">
                <a:latin typeface="Times New Roman" pitchFamily="18" charset="0"/>
              </a:rPr>
              <a:t>2. </a:t>
            </a:r>
            <a:r>
              <a:rPr lang="en-AU" sz="2800" dirty="0">
                <a:latin typeface="Times New Roman" pitchFamily="18" charset="0"/>
              </a:rPr>
              <a:t>The final score in a basketball game was 126 to 104. </a:t>
            </a:r>
            <a:br>
              <a:rPr lang="en-AU" sz="2800" dirty="0">
                <a:latin typeface="Times New Roman" pitchFamily="18" charset="0"/>
              </a:rPr>
            </a:br>
            <a:r>
              <a:rPr lang="en-AU" sz="2800" dirty="0">
                <a:latin typeface="Times New Roman" pitchFamily="18" charset="0"/>
              </a:rPr>
              <a:t>More than half of each team’s score came from 3 pointers. </a:t>
            </a:r>
            <a:br>
              <a:rPr lang="en-AU" sz="2800" dirty="0">
                <a:latin typeface="Times New Roman" pitchFamily="18" charset="0"/>
              </a:rPr>
            </a:br>
            <a:r>
              <a:rPr lang="en-AU" sz="1000" dirty="0">
                <a:latin typeface="Times New Roman" pitchFamily="18" charset="0"/>
              </a:rPr>
              <a:t> </a:t>
            </a:r>
          </a:p>
          <a:p>
            <a:pPr eaLnBrk="1" hangingPunct="1">
              <a:lnSpc>
                <a:spcPct val="80000"/>
              </a:lnSpc>
              <a:buFont typeface="Wingdings" panose="05000000000000000000" pitchFamily="2" charset="2"/>
              <a:buNone/>
              <a:defRPr/>
            </a:pPr>
            <a:r>
              <a:rPr lang="en-AU" sz="2800" dirty="0">
                <a:latin typeface="Times New Roman" pitchFamily="18" charset="0"/>
              </a:rPr>
              <a:t>	How many 3 point goals, 2 point goals and 1 point goals were scored by each team?  </a:t>
            </a:r>
            <a:br>
              <a:rPr lang="en-AU" sz="2800" dirty="0">
                <a:latin typeface="Times New Roman" pitchFamily="18" charset="0"/>
              </a:rPr>
            </a:br>
            <a:r>
              <a:rPr lang="en-AU" sz="1000" dirty="0">
                <a:latin typeface="Times New Roman" pitchFamily="18" charset="0"/>
              </a:rPr>
              <a:t> </a:t>
            </a:r>
          </a:p>
          <a:p>
            <a:pPr eaLnBrk="1" hangingPunct="1">
              <a:lnSpc>
                <a:spcPct val="80000"/>
              </a:lnSpc>
              <a:buFont typeface="Wingdings" panose="05000000000000000000" pitchFamily="2" charset="2"/>
              <a:buNone/>
              <a:defRPr/>
            </a:pPr>
            <a:r>
              <a:rPr lang="en-AU" sz="2800" dirty="0">
                <a:latin typeface="Times New Roman" pitchFamily="18" charset="0"/>
              </a:rPr>
              <a:t>	Record your answers and the strategy you used.  </a:t>
            </a:r>
          </a:p>
          <a:p>
            <a:pPr eaLnBrk="1" hangingPunct="1">
              <a:lnSpc>
                <a:spcPct val="80000"/>
              </a:lnSpc>
              <a:buFont typeface="Wingdings" panose="05000000000000000000" pitchFamily="2" charset="2"/>
              <a:buNone/>
              <a:defRPr/>
            </a:pPr>
            <a:r>
              <a:rPr lang="en-AU" sz="2800" dirty="0">
                <a:latin typeface="Times New Roman" pitchFamily="18" charset="0"/>
              </a:rPr>
              <a:t>	See how many different answers you can find.</a:t>
            </a:r>
          </a:p>
          <a:p>
            <a:pPr eaLnBrk="1" hangingPunct="1">
              <a:lnSpc>
                <a:spcPct val="80000"/>
              </a:lnSpc>
              <a:buFont typeface="Wingdings" panose="05000000000000000000" pitchFamily="2" charset="2"/>
              <a:buNone/>
              <a:defRPr/>
            </a:pPr>
            <a:endParaRPr lang="en-AU" sz="2400" dirty="0">
              <a:latin typeface="Times New Roman" pitchFamily="18" charset="0"/>
            </a:endParaRPr>
          </a:p>
        </p:txBody>
      </p:sp>
      <p:pic>
        <p:nvPicPr>
          <p:cNvPr id="32772" name="Picture 4" descr="MCj03014520000[1]">
            <a:extLst>
              <a:ext uri="{FF2B5EF4-FFF2-40B4-BE49-F238E27FC236}">
                <a16:creationId xmlns:a16="http://schemas.microsoft.com/office/drawing/2014/main" id="{3617CB02-2939-471C-BCEC-15E1ACAC3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0"/>
            <a:ext cx="1944687"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530EDC86-4133-46D3-B39A-636794F820FD}"/>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497BBDAD-6256-4272-A9E1-BDE7004321DC}" type="slidenum">
              <a:rPr lang="en-AU" altLang="en-US" smtClean="0"/>
              <a:pPr eaLnBrk="1" hangingPunct="1">
                <a:defRPr/>
              </a:pPr>
              <a:t>15</a:t>
            </a:fld>
            <a:endParaRPr lang="en-AU"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7BC2E806-76C7-4A41-BCF2-0C8C166D9E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6713" y="0"/>
            <a:ext cx="4967287" cy="33115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819" name="Rectangle 2">
            <a:extLst>
              <a:ext uri="{FF2B5EF4-FFF2-40B4-BE49-F238E27FC236}">
                <a16:creationId xmlns:a16="http://schemas.microsoft.com/office/drawing/2014/main" id="{B950E0F3-2176-48FA-904E-CFD5F6463103}"/>
              </a:ext>
            </a:extLst>
          </p:cNvPr>
          <p:cNvSpPr>
            <a:spLocks noChangeArrowheads="1"/>
          </p:cNvSpPr>
          <p:nvPr/>
        </p:nvSpPr>
        <p:spPr bwMode="auto">
          <a:xfrm>
            <a:off x="3709988" y="2314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59396" name="Text Box 4">
            <a:extLst>
              <a:ext uri="{FF2B5EF4-FFF2-40B4-BE49-F238E27FC236}">
                <a16:creationId xmlns:a16="http://schemas.microsoft.com/office/drawing/2014/main" id="{C5BB1065-78D5-4BC4-A3BF-C4904C627D95}"/>
              </a:ext>
            </a:extLst>
          </p:cNvPr>
          <p:cNvSpPr txBox="1">
            <a:spLocks noChangeArrowheads="1"/>
          </p:cNvSpPr>
          <p:nvPr/>
        </p:nvSpPr>
        <p:spPr bwMode="auto">
          <a:xfrm>
            <a:off x="233363" y="1379538"/>
            <a:ext cx="4953000" cy="5108575"/>
          </a:xfrm>
          <a:prstGeom prst="rect">
            <a:avLst/>
          </a:prstGeom>
          <a:noFill/>
          <a:ln w="9525">
            <a:noFill/>
            <a:miter lim="800000"/>
            <a:headEnd/>
            <a:tailEnd/>
          </a:ln>
          <a:effectLst/>
        </p:spPr>
        <p:txBody>
          <a:bodyPr>
            <a:spAutoFit/>
          </a:bodyPr>
          <a:lstStyle/>
          <a:p>
            <a:pPr marL="373063" indent="-373063"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Speed of ball </a:t>
            </a:r>
          </a:p>
          <a:p>
            <a:pPr marL="373063" indent="-373063"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Scoring</a:t>
            </a:r>
          </a:p>
          <a:p>
            <a:pPr marL="373063" indent="-373063"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Statistics</a:t>
            </a:r>
          </a:p>
          <a:p>
            <a:pPr marL="373063" indent="-373063"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Court measurements</a:t>
            </a:r>
          </a:p>
          <a:p>
            <a:pPr marL="373063" indent="-373063"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Equipment</a:t>
            </a:r>
          </a:p>
          <a:p>
            <a:pPr marL="373063" indent="-373063"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a:t>
            </a:r>
          </a:p>
          <a:p>
            <a:pPr marL="373063" indent="-373063" eaLnBrk="1" hangingPunct="1">
              <a:spcBef>
                <a:spcPct val="50000"/>
              </a:spcBef>
              <a:buClr>
                <a:srgbClr val="33CC33"/>
              </a:buClr>
              <a:buFontTx/>
              <a:buChar char="o"/>
              <a:defRPr/>
            </a:pPr>
            <a:endParaRPr lang="en-AU" sz="3600" b="1" dirty="0">
              <a:effectLst>
                <a:outerShdw blurRad="38100" dist="38100" dir="2700000" algn="tl">
                  <a:srgbClr val="000000"/>
                </a:outerShdw>
              </a:effectLst>
              <a:latin typeface="Times New Roman" pitchFamily="18" charset="0"/>
            </a:endParaRPr>
          </a:p>
        </p:txBody>
      </p:sp>
      <p:sp>
        <p:nvSpPr>
          <p:cNvPr id="34821" name="Rectangle 5">
            <a:extLst>
              <a:ext uri="{FF2B5EF4-FFF2-40B4-BE49-F238E27FC236}">
                <a16:creationId xmlns:a16="http://schemas.microsoft.com/office/drawing/2014/main" id="{59833FD9-D3CF-4654-91DA-42114729AE09}"/>
              </a:ext>
            </a:extLst>
          </p:cNvPr>
          <p:cNvSpPr>
            <a:spLocks noChangeArrowheads="1"/>
          </p:cNvSpPr>
          <p:nvPr/>
        </p:nvSpPr>
        <p:spPr bwMode="auto">
          <a:xfrm>
            <a:off x="2667000"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pic>
        <p:nvPicPr>
          <p:cNvPr id="34822" name="Picture 6" descr="http://165.69.1.89/newsphotos/images/lores/20067255.jpg">
            <a:extLst>
              <a:ext uri="{FF2B5EF4-FFF2-40B4-BE49-F238E27FC236}">
                <a16:creationId xmlns:a16="http://schemas.microsoft.com/office/drawing/2014/main" id="{FA8F63AF-2344-44F2-A888-80970DD6FD1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940425" y="3084513"/>
            <a:ext cx="2994025" cy="36385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9399" name="Text Box 7">
            <a:extLst>
              <a:ext uri="{FF2B5EF4-FFF2-40B4-BE49-F238E27FC236}">
                <a16:creationId xmlns:a16="http://schemas.microsoft.com/office/drawing/2014/main" id="{8BEB31F7-44CF-46E3-8BAA-77BFDEB145C9}"/>
              </a:ext>
            </a:extLst>
          </p:cNvPr>
          <p:cNvSpPr txBox="1">
            <a:spLocks noChangeArrowheads="1"/>
          </p:cNvSpPr>
          <p:nvPr/>
        </p:nvSpPr>
        <p:spPr bwMode="auto">
          <a:xfrm>
            <a:off x="539750" y="406400"/>
            <a:ext cx="4953000" cy="708025"/>
          </a:xfrm>
          <a:prstGeom prst="rect">
            <a:avLst/>
          </a:prstGeom>
          <a:noFill/>
          <a:ln w="9525">
            <a:noFill/>
            <a:miter lim="800000"/>
            <a:headEnd/>
            <a:tailEnd/>
          </a:ln>
          <a:effectLst/>
        </p:spPr>
        <p:txBody>
          <a:bodyPr>
            <a:spAutoFit/>
          </a:bodyPr>
          <a:lstStyle/>
          <a:p>
            <a:pPr eaLnBrk="1" hangingPunct="1">
              <a:spcBef>
                <a:spcPct val="50000"/>
              </a:spcBef>
              <a:defRPr/>
            </a:pPr>
            <a:r>
              <a:rPr lang="en-AU" sz="4000" b="1" dirty="0">
                <a:solidFill>
                  <a:schemeClr val="tx2"/>
                </a:solidFill>
                <a:effectLst>
                  <a:outerShdw blurRad="38100" dist="38100" dir="2700000" algn="tl">
                    <a:srgbClr val="000000"/>
                  </a:outerShdw>
                </a:effectLst>
                <a:latin typeface="Times New Roman" pitchFamily="18" charset="0"/>
              </a:rPr>
              <a:t>Maths in tennis</a:t>
            </a:r>
          </a:p>
        </p:txBody>
      </p:sp>
      <p:sp>
        <p:nvSpPr>
          <p:cNvPr id="8" name="Slide Number Placeholder 7">
            <a:extLst>
              <a:ext uri="{FF2B5EF4-FFF2-40B4-BE49-F238E27FC236}">
                <a16:creationId xmlns:a16="http://schemas.microsoft.com/office/drawing/2014/main" id="{FBC896B8-78C5-4239-9B28-B81ADD95E17D}"/>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0898AB2B-E0DD-4967-B399-3D07EFA6AF42}" type="slidenum">
              <a:rPr lang="en-AU" altLang="en-US" smtClean="0"/>
              <a:pPr eaLnBrk="1" hangingPunct="1">
                <a:defRPr/>
              </a:pPr>
              <a:t>16</a:t>
            </a:fld>
            <a:endParaRPr lang="en-A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anim calcmode="lin" valueType="num">
                                      <p:cBhvr additive="base">
                                        <p:cTn id="7" dur="500" fill="hold"/>
                                        <p:tgtEl>
                                          <p:spTgt spid="593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6">
                                            <p:txEl>
                                              <p:pRg st="1" end="1"/>
                                            </p:txEl>
                                          </p:spTgt>
                                        </p:tgtEl>
                                        <p:attrNameLst>
                                          <p:attrName>style.visibility</p:attrName>
                                        </p:attrNameLst>
                                      </p:cBhvr>
                                      <p:to>
                                        <p:strVal val="visible"/>
                                      </p:to>
                                    </p:set>
                                    <p:anim calcmode="lin" valueType="num">
                                      <p:cBhvr additive="base">
                                        <p:cTn id="13" dur="500" fill="hold"/>
                                        <p:tgtEl>
                                          <p:spTgt spid="593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6">
                                            <p:txEl>
                                              <p:pRg st="2" end="2"/>
                                            </p:txEl>
                                          </p:spTgt>
                                        </p:tgtEl>
                                        <p:attrNameLst>
                                          <p:attrName>style.visibility</p:attrName>
                                        </p:attrNameLst>
                                      </p:cBhvr>
                                      <p:to>
                                        <p:strVal val="visible"/>
                                      </p:to>
                                    </p:set>
                                    <p:anim calcmode="lin" valueType="num">
                                      <p:cBhvr additive="base">
                                        <p:cTn id="19" dur="500" fill="hold"/>
                                        <p:tgtEl>
                                          <p:spTgt spid="593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396">
                                            <p:txEl>
                                              <p:pRg st="3" end="3"/>
                                            </p:txEl>
                                          </p:spTgt>
                                        </p:tgtEl>
                                        <p:attrNameLst>
                                          <p:attrName>style.visibility</p:attrName>
                                        </p:attrNameLst>
                                      </p:cBhvr>
                                      <p:to>
                                        <p:strVal val="visible"/>
                                      </p:to>
                                    </p:set>
                                    <p:anim calcmode="lin" valueType="num">
                                      <p:cBhvr additive="base">
                                        <p:cTn id="25" dur="500" fill="hold"/>
                                        <p:tgtEl>
                                          <p:spTgt spid="5939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3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9396">
                                            <p:txEl>
                                              <p:pRg st="4" end="4"/>
                                            </p:txEl>
                                          </p:spTgt>
                                        </p:tgtEl>
                                        <p:attrNameLst>
                                          <p:attrName>style.visibility</p:attrName>
                                        </p:attrNameLst>
                                      </p:cBhvr>
                                      <p:to>
                                        <p:strVal val="visible"/>
                                      </p:to>
                                    </p:set>
                                    <p:anim calcmode="lin" valueType="num">
                                      <p:cBhvr additive="base">
                                        <p:cTn id="31" dur="500" fill="hold"/>
                                        <p:tgtEl>
                                          <p:spTgt spid="5939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939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9396">
                                            <p:txEl>
                                              <p:pRg st="5" end="5"/>
                                            </p:txEl>
                                          </p:spTgt>
                                        </p:tgtEl>
                                        <p:attrNameLst>
                                          <p:attrName>style.visibility</p:attrName>
                                        </p:attrNameLst>
                                      </p:cBhvr>
                                      <p:to>
                                        <p:strVal val="visible"/>
                                      </p:to>
                                    </p:set>
                                    <p:anim calcmode="lin" valueType="num">
                                      <p:cBhvr additive="base">
                                        <p:cTn id="37" dur="500" fill="hold"/>
                                        <p:tgtEl>
                                          <p:spTgt spid="5939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939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63AD8DD8-30B4-4AE8-ADAE-9E89CF9A0D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14288"/>
            <a:ext cx="4832350" cy="339248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 Box 3">
            <a:extLst>
              <a:ext uri="{FF2B5EF4-FFF2-40B4-BE49-F238E27FC236}">
                <a16:creationId xmlns:a16="http://schemas.microsoft.com/office/drawing/2014/main" id="{FE37FF7B-24EB-4B4F-A6EB-6B3F91172527}"/>
              </a:ext>
            </a:extLst>
          </p:cNvPr>
          <p:cNvSpPr txBox="1">
            <a:spLocks noChangeArrowheads="1"/>
          </p:cNvSpPr>
          <p:nvPr/>
        </p:nvSpPr>
        <p:spPr bwMode="auto">
          <a:xfrm>
            <a:off x="323850" y="1125538"/>
            <a:ext cx="4800600" cy="6189662"/>
          </a:xfrm>
          <a:prstGeom prst="rect">
            <a:avLst/>
          </a:prstGeom>
          <a:noFill/>
          <a:ln w="9525">
            <a:noFill/>
            <a:miter lim="800000"/>
            <a:headEnd/>
            <a:tailEnd/>
          </a:ln>
          <a:effectLst/>
        </p:spPr>
        <p:txBody>
          <a:bodyPr>
            <a:spAutoFit/>
          </a:bodyPr>
          <a:lstStyle/>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Distances</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Gearing</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Equipment</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Timing including tenths and hundredths of sec</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Speed</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Statistics</a:t>
            </a:r>
          </a:p>
          <a:p>
            <a:pPr marL="377825" indent="-377825" eaLnBrk="1" hangingPunct="1">
              <a:spcBef>
                <a:spcPct val="50000"/>
              </a:spcBef>
              <a:buClr>
                <a:srgbClr val="33CC33"/>
              </a:buClr>
              <a:buFontTx/>
              <a:buChar char="o"/>
              <a:defRPr/>
            </a:pPr>
            <a:r>
              <a:rPr lang="en-AU" sz="3200" dirty="0">
                <a:effectLst>
                  <a:outerShdw blurRad="38100" dist="38100" dir="2700000" algn="tl">
                    <a:srgbClr val="000000"/>
                  </a:outerShdw>
                </a:effectLst>
                <a:latin typeface="Times New Roman" pitchFamily="18" charset="0"/>
              </a:rPr>
              <a:t>Strategic thinking</a:t>
            </a:r>
          </a:p>
          <a:p>
            <a:pPr marL="377825" indent="-377825" eaLnBrk="1" hangingPunct="1">
              <a:spcBef>
                <a:spcPct val="50000"/>
              </a:spcBef>
              <a:buClr>
                <a:srgbClr val="33CC33"/>
              </a:buClr>
              <a:buFontTx/>
              <a:buChar char="o"/>
              <a:defRPr/>
            </a:pPr>
            <a:endParaRPr lang="en-AU" sz="3200" b="1" dirty="0">
              <a:effectLst>
                <a:outerShdw blurRad="38100" dist="38100" dir="2700000" algn="tl">
                  <a:srgbClr val="000000"/>
                </a:outerShdw>
              </a:effectLst>
              <a:latin typeface="Times New Roman" pitchFamily="18" charset="0"/>
            </a:endParaRPr>
          </a:p>
        </p:txBody>
      </p:sp>
      <p:sp>
        <p:nvSpPr>
          <p:cNvPr id="15364" name="Text Box 4">
            <a:extLst>
              <a:ext uri="{FF2B5EF4-FFF2-40B4-BE49-F238E27FC236}">
                <a16:creationId xmlns:a16="http://schemas.microsoft.com/office/drawing/2014/main" id="{91D89163-C192-4820-B5AB-FF37546F47A3}"/>
              </a:ext>
            </a:extLst>
          </p:cNvPr>
          <p:cNvSpPr txBox="1">
            <a:spLocks noChangeArrowheads="1"/>
          </p:cNvSpPr>
          <p:nvPr/>
        </p:nvSpPr>
        <p:spPr bwMode="auto">
          <a:xfrm>
            <a:off x="293688" y="236538"/>
            <a:ext cx="4032250" cy="708025"/>
          </a:xfrm>
          <a:prstGeom prst="rect">
            <a:avLst/>
          </a:prstGeom>
          <a:noFill/>
          <a:ln w="9525">
            <a:noFill/>
            <a:miter lim="800000"/>
            <a:headEnd/>
            <a:tailEnd/>
          </a:ln>
          <a:effectLst/>
        </p:spPr>
        <p:txBody>
          <a:bodyPr>
            <a:spAutoFit/>
          </a:bodyPr>
          <a:lstStyle/>
          <a:p>
            <a:pPr eaLnBrk="1" hangingPunct="1">
              <a:spcBef>
                <a:spcPct val="50000"/>
              </a:spcBef>
              <a:defRPr/>
            </a:pPr>
            <a:r>
              <a:rPr lang="en-AU" sz="4000" b="1" dirty="0">
                <a:solidFill>
                  <a:schemeClr val="tx2"/>
                </a:solidFill>
                <a:effectLst>
                  <a:outerShdw blurRad="38100" dist="38100" dir="2700000" algn="tl">
                    <a:srgbClr val="000000"/>
                  </a:outerShdw>
                </a:effectLst>
                <a:latin typeface="Times New Roman" pitchFamily="18" charset="0"/>
              </a:rPr>
              <a:t>Maths in cycling</a:t>
            </a:r>
          </a:p>
        </p:txBody>
      </p:sp>
      <p:pic>
        <p:nvPicPr>
          <p:cNvPr id="36869" name="Picture 6" descr="cycling Anna Meares">
            <a:extLst>
              <a:ext uri="{FF2B5EF4-FFF2-40B4-BE49-F238E27FC236}">
                <a16:creationId xmlns:a16="http://schemas.microsoft.com/office/drawing/2014/main" id="{DE389FF6-D5C4-4848-B40B-6305B7D9B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713" y="25400"/>
            <a:ext cx="1981200" cy="33813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367" name="Text Box 7">
            <a:extLst>
              <a:ext uri="{FF2B5EF4-FFF2-40B4-BE49-F238E27FC236}">
                <a16:creationId xmlns:a16="http://schemas.microsoft.com/office/drawing/2014/main" id="{FCB73AD0-8DB4-45BC-89EC-0A5F528F6E05}"/>
              </a:ext>
            </a:extLst>
          </p:cNvPr>
          <p:cNvSpPr txBox="1">
            <a:spLocks noChangeArrowheads="1"/>
          </p:cNvSpPr>
          <p:nvPr/>
        </p:nvSpPr>
        <p:spPr bwMode="auto">
          <a:xfrm>
            <a:off x="4043363" y="2709863"/>
            <a:ext cx="1042987" cy="701675"/>
          </a:xfrm>
          <a:prstGeom prst="rect">
            <a:avLst/>
          </a:prstGeom>
          <a:solidFill>
            <a:schemeClr val="bg2"/>
          </a:solidFill>
          <a:ln w="9525">
            <a:noFill/>
            <a:miter lim="800000"/>
            <a:headEnd/>
            <a:tailEnd/>
          </a:ln>
          <a:effectLst/>
        </p:spPr>
        <p:txBody>
          <a:bodyPr>
            <a:spAutoFit/>
          </a:bodyPr>
          <a:lstStyle/>
          <a:p>
            <a:pPr eaLnBrk="1" hangingPunct="1">
              <a:spcBef>
                <a:spcPct val="50000"/>
              </a:spcBef>
              <a:defRPr/>
            </a:pPr>
            <a:r>
              <a:rPr lang="en-AU" sz="2000" dirty="0">
                <a:effectLst>
                  <a:outerShdw blurRad="38100" dist="38100" dir="2700000" algn="tl">
                    <a:srgbClr val="000000"/>
                  </a:outerShdw>
                </a:effectLst>
                <a:latin typeface="Times New Roman" pitchFamily="18" charset="0"/>
              </a:rPr>
              <a:t>Anna </a:t>
            </a:r>
            <a:r>
              <a:rPr lang="en-AU" sz="2000" dirty="0" err="1">
                <a:effectLst>
                  <a:outerShdw blurRad="38100" dist="38100" dir="2700000" algn="tl">
                    <a:srgbClr val="000000"/>
                  </a:outerShdw>
                </a:effectLst>
                <a:latin typeface="Times New Roman" pitchFamily="18" charset="0"/>
              </a:rPr>
              <a:t>Meares</a:t>
            </a:r>
            <a:endParaRPr lang="en-AU" sz="2000" dirty="0">
              <a:effectLst>
                <a:outerShdw blurRad="38100" dist="38100" dir="2700000" algn="tl">
                  <a:srgbClr val="000000"/>
                </a:outerShdw>
              </a:effectLst>
              <a:latin typeface="Times New Roman" pitchFamily="18" charset="0"/>
            </a:endParaRPr>
          </a:p>
        </p:txBody>
      </p:sp>
      <p:sp>
        <p:nvSpPr>
          <p:cNvPr id="10" name="Slide Number Placeholder 9">
            <a:extLst>
              <a:ext uri="{FF2B5EF4-FFF2-40B4-BE49-F238E27FC236}">
                <a16:creationId xmlns:a16="http://schemas.microsoft.com/office/drawing/2014/main" id="{879FF578-F88D-4E42-AEA8-75D767FDDA52}"/>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B138B34D-51D1-429A-A857-4AE006991AA7}" type="slidenum">
              <a:rPr lang="en-AU" altLang="en-US" smtClean="0"/>
              <a:pPr eaLnBrk="1" hangingPunct="1">
                <a:defRPr/>
              </a:pPr>
              <a:t>17</a:t>
            </a:fld>
            <a:endParaRPr lang="en-AU" altLang="en-US"/>
          </a:p>
        </p:txBody>
      </p:sp>
      <p:pic>
        <p:nvPicPr>
          <p:cNvPr id="3" name="Picture 2" descr="A picture containing book, yellow, person, man&#10;&#10;Description automatically generated">
            <a:extLst>
              <a:ext uri="{FF2B5EF4-FFF2-40B4-BE49-F238E27FC236}">
                <a16:creationId xmlns:a16="http://schemas.microsoft.com/office/drawing/2014/main" id="{22AFC737-7F5A-4B21-B394-1242DAB02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2913" y="3493733"/>
            <a:ext cx="3392487" cy="3338868"/>
          </a:xfrm>
          <a:prstGeom prst="rect">
            <a:avLst/>
          </a:prstGeom>
          <a:ln w="28575">
            <a:solidFill>
              <a:schemeClr val="bg2"/>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null">
            <a:extLst>
              <a:ext uri="{FF2B5EF4-FFF2-40B4-BE49-F238E27FC236}">
                <a16:creationId xmlns:a16="http://schemas.microsoft.com/office/drawing/2014/main" id="{DC408B03-C02A-435D-A1CE-21B40A6C3189}"/>
              </a:ext>
            </a:extLst>
          </p:cNvPr>
          <p:cNvSpPr>
            <a:spLocks noChangeAspect="1" noChangeArrowheads="1"/>
          </p:cNvSpPr>
          <p:nvPr/>
        </p:nvSpPr>
        <p:spPr bwMode="auto">
          <a:xfrm>
            <a:off x="-1747838" y="207963"/>
            <a:ext cx="171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8915" name="AutoShape 3" descr="null">
            <a:extLst>
              <a:ext uri="{FF2B5EF4-FFF2-40B4-BE49-F238E27FC236}">
                <a16:creationId xmlns:a16="http://schemas.microsoft.com/office/drawing/2014/main" id="{47002A81-5B65-4862-A185-1E74617D99C5}"/>
              </a:ext>
            </a:extLst>
          </p:cNvPr>
          <p:cNvSpPr>
            <a:spLocks noChangeAspect="1" noChangeArrowheads="1"/>
          </p:cNvSpPr>
          <p:nvPr/>
        </p:nvSpPr>
        <p:spPr bwMode="auto">
          <a:xfrm>
            <a:off x="7388225" y="314325"/>
            <a:ext cx="171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8916" name="AutoShape 5" descr="null">
            <a:extLst>
              <a:ext uri="{FF2B5EF4-FFF2-40B4-BE49-F238E27FC236}">
                <a16:creationId xmlns:a16="http://schemas.microsoft.com/office/drawing/2014/main" id="{7AED0227-EA99-4AAE-A457-E8D022721189}"/>
              </a:ext>
            </a:extLst>
          </p:cNvPr>
          <p:cNvSpPr>
            <a:spLocks noChangeAspect="1" noChangeArrowheads="1"/>
          </p:cNvSpPr>
          <p:nvPr/>
        </p:nvSpPr>
        <p:spPr bwMode="auto">
          <a:xfrm>
            <a:off x="1681163" y="1319213"/>
            <a:ext cx="18256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8917" name="AutoShape 6" descr="null">
            <a:extLst>
              <a:ext uri="{FF2B5EF4-FFF2-40B4-BE49-F238E27FC236}">
                <a16:creationId xmlns:a16="http://schemas.microsoft.com/office/drawing/2014/main" id="{97388BEF-141A-4378-824B-AE1E98787A3D}"/>
              </a:ext>
            </a:extLst>
          </p:cNvPr>
          <p:cNvSpPr>
            <a:spLocks noChangeAspect="1" noChangeArrowheads="1"/>
          </p:cNvSpPr>
          <p:nvPr/>
        </p:nvSpPr>
        <p:spPr bwMode="auto">
          <a:xfrm>
            <a:off x="2090738" y="1166813"/>
            <a:ext cx="1143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8918" name="AutoShape 7" descr="horiz_dotted_line">
            <a:extLst>
              <a:ext uri="{FF2B5EF4-FFF2-40B4-BE49-F238E27FC236}">
                <a16:creationId xmlns:a16="http://schemas.microsoft.com/office/drawing/2014/main" id="{A856B1D3-4E6F-4F88-AF73-58644D9E218C}"/>
              </a:ext>
            </a:extLst>
          </p:cNvPr>
          <p:cNvSpPr>
            <a:spLocks noChangeAspect="1" noChangeArrowheads="1"/>
          </p:cNvSpPr>
          <p:nvPr/>
        </p:nvSpPr>
        <p:spPr bwMode="auto">
          <a:xfrm>
            <a:off x="-1804988" y="6275388"/>
            <a:ext cx="1292225"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8919" name="AutoShape 8" descr="virticle_dotted_line">
            <a:extLst>
              <a:ext uri="{FF2B5EF4-FFF2-40B4-BE49-F238E27FC236}">
                <a16:creationId xmlns:a16="http://schemas.microsoft.com/office/drawing/2014/main" id="{723B2315-D9C1-4897-B658-5CB20D20AE6E}"/>
              </a:ext>
            </a:extLst>
          </p:cNvPr>
          <p:cNvSpPr>
            <a:spLocks noChangeAspect="1" noChangeArrowheads="1"/>
          </p:cNvSpPr>
          <p:nvPr/>
        </p:nvSpPr>
        <p:spPr bwMode="auto">
          <a:xfrm>
            <a:off x="-1804988" y="6367463"/>
            <a:ext cx="111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8920" name="AutoShape 9" descr="null">
            <a:extLst>
              <a:ext uri="{FF2B5EF4-FFF2-40B4-BE49-F238E27FC236}">
                <a16:creationId xmlns:a16="http://schemas.microsoft.com/office/drawing/2014/main" id="{38AEE609-60FC-4B3E-AC17-F0FA699879A4}"/>
              </a:ext>
            </a:extLst>
          </p:cNvPr>
          <p:cNvSpPr>
            <a:spLocks noChangeAspect="1" noChangeArrowheads="1"/>
          </p:cNvSpPr>
          <p:nvPr/>
        </p:nvSpPr>
        <p:spPr bwMode="auto">
          <a:xfrm>
            <a:off x="-1731963" y="6367463"/>
            <a:ext cx="13652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8921" name="AutoShape 10" descr="null">
            <a:extLst>
              <a:ext uri="{FF2B5EF4-FFF2-40B4-BE49-F238E27FC236}">
                <a16:creationId xmlns:a16="http://schemas.microsoft.com/office/drawing/2014/main" id="{D2C752BB-12B5-4C70-8C63-2A19D9E89739}"/>
              </a:ext>
            </a:extLst>
          </p:cNvPr>
          <p:cNvSpPr>
            <a:spLocks noChangeAspect="1" noChangeArrowheads="1"/>
          </p:cNvSpPr>
          <p:nvPr/>
        </p:nvSpPr>
        <p:spPr bwMode="auto">
          <a:xfrm>
            <a:off x="-849313" y="6367463"/>
            <a:ext cx="13652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8922" name="AutoShape 11" descr="virticle_dotted_line">
            <a:extLst>
              <a:ext uri="{FF2B5EF4-FFF2-40B4-BE49-F238E27FC236}">
                <a16:creationId xmlns:a16="http://schemas.microsoft.com/office/drawing/2014/main" id="{29080A85-A01A-434D-B282-5970A85BEBA6}"/>
              </a:ext>
            </a:extLst>
          </p:cNvPr>
          <p:cNvSpPr>
            <a:spLocks noChangeAspect="1" noChangeArrowheads="1"/>
          </p:cNvSpPr>
          <p:nvPr/>
        </p:nvSpPr>
        <p:spPr bwMode="auto">
          <a:xfrm>
            <a:off x="-684213" y="6367463"/>
            <a:ext cx="111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8923" name="AutoShape 12" descr="horiz_dotted_line">
            <a:extLst>
              <a:ext uri="{FF2B5EF4-FFF2-40B4-BE49-F238E27FC236}">
                <a16:creationId xmlns:a16="http://schemas.microsoft.com/office/drawing/2014/main" id="{D2C21B8F-B10F-4A80-A77D-73AEDDF28163}"/>
              </a:ext>
            </a:extLst>
          </p:cNvPr>
          <p:cNvSpPr>
            <a:spLocks noChangeAspect="1" noChangeArrowheads="1"/>
          </p:cNvSpPr>
          <p:nvPr/>
        </p:nvSpPr>
        <p:spPr bwMode="auto">
          <a:xfrm>
            <a:off x="-1804988" y="6535738"/>
            <a:ext cx="1292225"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8924" name="AutoShape 13" descr="Send eCard">
            <a:hlinkClick r:id="rId3"/>
            <a:extLst>
              <a:ext uri="{FF2B5EF4-FFF2-40B4-BE49-F238E27FC236}">
                <a16:creationId xmlns:a16="http://schemas.microsoft.com/office/drawing/2014/main" id="{E40704AA-6ABD-4C0F-944A-E9D6B79071BC}"/>
              </a:ext>
            </a:extLst>
          </p:cNvPr>
          <p:cNvSpPr>
            <a:spLocks noChangeAspect="1" noChangeArrowheads="1"/>
          </p:cNvSpPr>
          <p:nvPr/>
        </p:nvSpPr>
        <p:spPr bwMode="auto">
          <a:xfrm>
            <a:off x="127000" y="6176963"/>
            <a:ext cx="10287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8925" name="AutoShape 14" descr="null">
            <a:extLst>
              <a:ext uri="{FF2B5EF4-FFF2-40B4-BE49-F238E27FC236}">
                <a16:creationId xmlns:a16="http://schemas.microsoft.com/office/drawing/2014/main" id="{187B2BEB-F970-4281-90A1-DCA4F6BD4108}"/>
              </a:ext>
            </a:extLst>
          </p:cNvPr>
          <p:cNvSpPr>
            <a:spLocks noChangeAspect="1" noChangeArrowheads="1"/>
          </p:cNvSpPr>
          <p:nvPr/>
        </p:nvSpPr>
        <p:spPr bwMode="auto">
          <a:xfrm>
            <a:off x="-1747838" y="4992688"/>
            <a:ext cx="171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38926" name="Rectangle 15">
            <a:extLst>
              <a:ext uri="{FF2B5EF4-FFF2-40B4-BE49-F238E27FC236}">
                <a16:creationId xmlns:a16="http://schemas.microsoft.com/office/drawing/2014/main" id="{59BE41E0-25BC-4CCB-AD9A-FDE50C0DE7BF}"/>
              </a:ext>
            </a:extLst>
          </p:cNvPr>
          <p:cNvSpPr>
            <a:spLocks noChangeArrowheads="1"/>
          </p:cNvSpPr>
          <p:nvPr/>
        </p:nvSpPr>
        <p:spPr bwMode="auto">
          <a:xfrm>
            <a:off x="2667000" y="528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8927" name="Rectangle 16">
            <a:extLst>
              <a:ext uri="{FF2B5EF4-FFF2-40B4-BE49-F238E27FC236}">
                <a16:creationId xmlns:a16="http://schemas.microsoft.com/office/drawing/2014/main" id="{3877FBBD-28B2-4061-9E2D-95CF192EB7DE}"/>
              </a:ext>
            </a:extLst>
          </p:cNvPr>
          <p:cNvSpPr>
            <a:spLocks noChangeArrowheads="1"/>
          </p:cNvSpPr>
          <p:nvPr/>
        </p:nvSpPr>
        <p:spPr bwMode="auto">
          <a:xfrm>
            <a:off x="2667000" y="2166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60434" name="Text Box 18">
            <a:extLst>
              <a:ext uri="{FF2B5EF4-FFF2-40B4-BE49-F238E27FC236}">
                <a16:creationId xmlns:a16="http://schemas.microsoft.com/office/drawing/2014/main" id="{C04478A9-E9D1-4AF6-B28A-30B36D1C29CB}"/>
              </a:ext>
            </a:extLst>
          </p:cNvPr>
          <p:cNvSpPr txBox="1">
            <a:spLocks noChangeArrowheads="1"/>
          </p:cNvSpPr>
          <p:nvPr/>
        </p:nvSpPr>
        <p:spPr bwMode="auto">
          <a:xfrm>
            <a:off x="4953000" y="1628775"/>
            <a:ext cx="4191000" cy="2062163"/>
          </a:xfrm>
          <a:prstGeom prst="rect">
            <a:avLst/>
          </a:prstGeom>
          <a:noFill/>
          <a:ln w="9525">
            <a:noFill/>
            <a:miter lim="800000"/>
            <a:headEnd/>
            <a:tailEnd/>
          </a:ln>
          <a:effectLst/>
        </p:spPr>
        <p:txBody>
          <a:bodyPr>
            <a:spAutoFit/>
          </a:bodyPr>
          <a:lstStyle/>
          <a:p>
            <a:pPr marL="442913" indent="-442913" eaLnBrk="1" hangingPunct="1">
              <a:spcBef>
                <a:spcPct val="50000"/>
              </a:spcBef>
              <a:buClr>
                <a:srgbClr val="33CC33"/>
              </a:buClr>
              <a:buFontTx/>
              <a:buChar char="o"/>
              <a:defRPr/>
            </a:pPr>
            <a:r>
              <a:rPr lang="en-AU" sz="3200" b="1" dirty="0">
                <a:effectLst>
                  <a:outerShdw blurRad="38100" dist="38100" dir="2700000" algn="tl">
                    <a:srgbClr val="000000"/>
                  </a:outerShdw>
                </a:effectLst>
                <a:latin typeface="Times New Roman" pitchFamily="18" charset="0"/>
              </a:rPr>
              <a:t>Distances</a:t>
            </a:r>
          </a:p>
          <a:p>
            <a:pPr marL="442913" indent="-442913" eaLnBrk="1" hangingPunct="1">
              <a:spcBef>
                <a:spcPct val="50000"/>
              </a:spcBef>
              <a:buClr>
                <a:srgbClr val="33CC33"/>
              </a:buClr>
              <a:buFontTx/>
              <a:buChar char="o"/>
              <a:defRPr/>
            </a:pPr>
            <a:r>
              <a:rPr lang="en-AU" sz="3200" b="1" dirty="0">
                <a:effectLst>
                  <a:outerShdw blurRad="38100" dist="38100" dir="2700000" algn="tl">
                    <a:srgbClr val="000000"/>
                  </a:outerShdw>
                </a:effectLst>
                <a:latin typeface="Times New Roman" pitchFamily="18" charset="0"/>
              </a:rPr>
              <a:t>Timing</a:t>
            </a:r>
          </a:p>
          <a:p>
            <a:pPr marL="442913" indent="-442913" eaLnBrk="1" hangingPunct="1">
              <a:spcBef>
                <a:spcPct val="50000"/>
              </a:spcBef>
              <a:buClr>
                <a:srgbClr val="33CC33"/>
              </a:buClr>
              <a:buFontTx/>
              <a:buChar char="o"/>
              <a:defRPr/>
            </a:pPr>
            <a:r>
              <a:rPr lang="en-AU" sz="3200" b="1" dirty="0">
                <a:effectLst>
                  <a:outerShdw blurRad="38100" dist="38100" dir="2700000" algn="tl">
                    <a:srgbClr val="000000"/>
                  </a:outerShdw>
                </a:effectLst>
                <a:latin typeface="Times New Roman" pitchFamily="18" charset="0"/>
              </a:rPr>
              <a:t>Size of boats, sails</a:t>
            </a:r>
          </a:p>
        </p:txBody>
      </p:sp>
      <p:sp>
        <p:nvSpPr>
          <p:cNvPr id="60435" name="Text Box 19">
            <a:extLst>
              <a:ext uri="{FF2B5EF4-FFF2-40B4-BE49-F238E27FC236}">
                <a16:creationId xmlns:a16="http://schemas.microsoft.com/office/drawing/2014/main" id="{7B1D7B92-6E1B-4965-BBDF-1C855314917D}"/>
              </a:ext>
            </a:extLst>
          </p:cNvPr>
          <p:cNvSpPr txBox="1">
            <a:spLocks noChangeArrowheads="1"/>
          </p:cNvSpPr>
          <p:nvPr/>
        </p:nvSpPr>
        <p:spPr bwMode="auto">
          <a:xfrm>
            <a:off x="4953000" y="381000"/>
            <a:ext cx="4191000" cy="708025"/>
          </a:xfrm>
          <a:prstGeom prst="rect">
            <a:avLst/>
          </a:prstGeom>
          <a:noFill/>
          <a:ln w="9525">
            <a:noFill/>
            <a:miter lim="800000"/>
            <a:headEnd/>
            <a:tailEnd/>
          </a:ln>
          <a:effectLst/>
        </p:spPr>
        <p:txBody>
          <a:bodyPr>
            <a:spAutoFit/>
          </a:bodyPr>
          <a:lstStyle/>
          <a:p>
            <a:pPr eaLnBrk="1" hangingPunct="1">
              <a:spcBef>
                <a:spcPct val="50000"/>
              </a:spcBef>
              <a:defRPr/>
            </a:pPr>
            <a:r>
              <a:rPr lang="en-AU" sz="4000" b="1" dirty="0">
                <a:solidFill>
                  <a:schemeClr val="tx2"/>
                </a:solidFill>
                <a:effectLst>
                  <a:outerShdw blurRad="38100" dist="38100" dir="2700000" algn="tl">
                    <a:srgbClr val="000000"/>
                  </a:outerShdw>
                </a:effectLst>
                <a:latin typeface="Times New Roman" pitchFamily="18" charset="0"/>
              </a:rPr>
              <a:t>Maths in sailing</a:t>
            </a:r>
            <a:endParaRPr lang="en-AU" sz="4000" dirty="0">
              <a:solidFill>
                <a:schemeClr val="tx2"/>
              </a:solidFill>
              <a:effectLst>
                <a:outerShdw blurRad="38100" dist="38100" dir="2700000" algn="tl">
                  <a:srgbClr val="000000"/>
                </a:outerShdw>
              </a:effectLst>
              <a:latin typeface="Times New Roman" pitchFamily="18" charset="0"/>
            </a:endParaRPr>
          </a:p>
        </p:txBody>
      </p:sp>
      <p:pic>
        <p:nvPicPr>
          <p:cNvPr id="38930" name="Picture 20" descr="http://multimedia.olympic.org/pic/sailing_gal_l_02.jpg">
            <a:extLst>
              <a:ext uri="{FF2B5EF4-FFF2-40B4-BE49-F238E27FC236}">
                <a16:creationId xmlns:a16="http://schemas.microsoft.com/office/drawing/2014/main" id="{54327930-D830-4D14-9F1E-7B4E241EC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01600"/>
            <a:ext cx="4643438" cy="32988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 name="Slide Number Placeholder 19">
            <a:extLst>
              <a:ext uri="{FF2B5EF4-FFF2-40B4-BE49-F238E27FC236}">
                <a16:creationId xmlns:a16="http://schemas.microsoft.com/office/drawing/2014/main" id="{D27524BA-8E9B-4909-92EE-9D37644F5D28}"/>
              </a:ext>
            </a:extLst>
          </p:cNvPr>
          <p:cNvSpPr>
            <a:spLocks noGrp="1"/>
          </p:cNvSpPr>
          <p:nvPr>
            <p:ph type="sldNum" sz="quarter" idx="12"/>
          </p:nvPr>
        </p:nvSpPr>
        <p:spPr>
          <a:xfrm>
            <a:off x="6732588" y="6400800"/>
            <a:ext cx="2133600" cy="457200"/>
          </a:xfrm>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057A2F07-F8E7-4A74-AEC8-14472A396B5D}" type="slidenum">
              <a:rPr lang="en-AU" altLang="en-US" smtClean="0"/>
              <a:pPr eaLnBrk="1" hangingPunct="1">
                <a:defRPr/>
              </a:pPr>
              <a:t>18</a:t>
            </a:fld>
            <a:endParaRPr lang="en-AU" altLang="en-US"/>
          </a:p>
        </p:txBody>
      </p:sp>
      <p:pic>
        <p:nvPicPr>
          <p:cNvPr id="38932" name="Picture 20" descr="sailing rio.jpg">
            <a:extLst>
              <a:ext uri="{FF2B5EF4-FFF2-40B4-BE49-F238E27FC236}">
                <a16:creationId xmlns:a16="http://schemas.microsoft.com/office/drawing/2014/main" id="{A6B7E52F-A9FC-4363-9A20-DB4CAB99B7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961373"/>
            <a:ext cx="5435600" cy="26035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4226F5E-557B-40E9-ABBB-CA1560D27536}"/>
              </a:ext>
            </a:extLst>
          </p:cNvPr>
          <p:cNvSpPr txBox="1"/>
          <p:nvPr/>
        </p:nvSpPr>
        <p:spPr>
          <a:xfrm>
            <a:off x="395288" y="3860800"/>
            <a:ext cx="3168650" cy="2832100"/>
          </a:xfrm>
          <a:prstGeom prst="rect">
            <a:avLst/>
          </a:prstGeom>
          <a:noFill/>
        </p:spPr>
        <p:txBody>
          <a:bodyPr>
            <a:spAutoFit/>
          </a:bodyPr>
          <a:lstStyle/>
          <a:p>
            <a:pPr marL="442913" indent="-442913" eaLnBrk="1" hangingPunct="1">
              <a:spcBef>
                <a:spcPct val="50000"/>
              </a:spcBef>
              <a:buClr>
                <a:srgbClr val="33CC33"/>
              </a:buClr>
              <a:buFontTx/>
              <a:buChar char="o"/>
              <a:defRPr/>
            </a:pPr>
            <a:r>
              <a:rPr lang="en-AU" sz="3200" b="1" dirty="0">
                <a:effectLst>
                  <a:outerShdw blurRad="38100" dist="38100" dir="2700000" algn="tl">
                    <a:srgbClr val="000000"/>
                  </a:outerShdw>
                </a:effectLst>
                <a:latin typeface="Times New Roman" pitchFamily="18" charset="0"/>
              </a:rPr>
              <a:t>Speed</a:t>
            </a:r>
          </a:p>
          <a:p>
            <a:pPr marL="442913" indent="-442913" eaLnBrk="1" hangingPunct="1">
              <a:spcBef>
                <a:spcPct val="50000"/>
              </a:spcBef>
              <a:buClr>
                <a:srgbClr val="33CC33"/>
              </a:buClr>
              <a:buFontTx/>
              <a:buChar char="o"/>
              <a:defRPr/>
            </a:pPr>
            <a:r>
              <a:rPr lang="en-AU" sz="3200" b="1" dirty="0">
                <a:effectLst>
                  <a:outerShdw blurRad="38100" dist="38100" dir="2700000" algn="tl">
                    <a:srgbClr val="000000"/>
                  </a:outerShdw>
                </a:effectLst>
                <a:latin typeface="Times New Roman" pitchFamily="18" charset="0"/>
              </a:rPr>
              <a:t>Angles and vectors</a:t>
            </a:r>
          </a:p>
          <a:p>
            <a:pPr marL="442913" indent="-442913" eaLnBrk="1" hangingPunct="1">
              <a:spcBef>
                <a:spcPct val="50000"/>
              </a:spcBef>
              <a:buClr>
                <a:srgbClr val="33CC33"/>
              </a:buClr>
              <a:buFontTx/>
              <a:buChar char="o"/>
              <a:defRPr/>
            </a:pPr>
            <a:r>
              <a:rPr lang="en-AU" sz="3200" b="1" dirty="0">
                <a:effectLst>
                  <a:outerShdw blurRad="38100" dist="38100" dir="2700000" algn="tl">
                    <a:srgbClr val="000000"/>
                  </a:outerShdw>
                </a:effectLst>
                <a:latin typeface="Times New Roman" pitchFamily="18" charset="0"/>
              </a:rPr>
              <a:t>…</a:t>
            </a:r>
          </a:p>
          <a:p>
            <a:pPr eaLnBrk="1" hangingPunct="1">
              <a:defRPr/>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34">
                                            <p:txEl>
                                              <p:pRg st="0" end="0"/>
                                            </p:txEl>
                                          </p:spTgt>
                                        </p:tgtEl>
                                        <p:attrNameLst>
                                          <p:attrName>style.visibility</p:attrName>
                                        </p:attrNameLst>
                                      </p:cBhvr>
                                      <p:to>
                                        <p:strVal val="visible"/>
                                      </p:to>
                                    </p:set>
                                    <p:anim calcmode="lin" valueType="num">
                                      <p:cBhvr additive="base">
                                        <p:cTn id="7" dur="500" fill="hold"/>
                                        <p:tgtEl>
                                          <p:spTgt spid="604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34">
                                            <p:txEl>
                                              <p:pRg st="1" end="1"/>
                                            </p:txEl>
                                          </p:spTgt>
                                        </p:tgtEl>
                                        <p:attrNameLst>
                                          <p:attrName>style.visibility</p:attrName>
                                        </p:attrNameLst>
                                      </p:cBhvr>
                                      <p:to>
                                        <p:strVal val="visible"/>
                                      </p:to>
                                    </p:set>
                                    <p:anim calcmode="lin" valueType="num">
                                      <p:cBhvr additive="base">
                                        <p:cTn id="13" dur="500" fill="hold"/>
                                        <p:tgtEl>
                                          <p:spTgt spid="6043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34">
                                            <p:txEl>
                                              <p:pRg st="2" end="2"/>
                                            </p:txEl>
                                          </p:spTgt>
                                        </p:tgtEl>
                                        <p:attrNameLst>
                                          <p:attrName>style.visibility</p:attrName>
                                        </p:attrNameLst>
                                      </p:cBhvr>
                                      <p:to>
                                        <p:strVal val="visible"/>
                                      </p:to>
                                    </p:set>
                                    <p:anim calcmode="lin" valueType="num">
                                      <p:cBhvr additive="base">
                                        <p:cTn id="19" dur="500" fill="hold"/>
                                        <p:tgtEl>
                                          <p:spTgt spid="6043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3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4C054-F16C-417A-9A22-B8CD7E186E7B}"/>
              </a:ext>
            </a:extLst>
          </p:cNvPr>
          <p:cNvSpPr>
            <a:spLocks noGrp="1"/>
          </p:cNvSpPr>
          <p:nvPr>
            <p:ph type="sldNum" sz="quarter" idx="12"/>
          </p:nvPr>
        </p:nvSpPr>
        <p:spPr/>
        <p:txBody>
          <a:bodyPr/>
          <a:lstStyle/>
          <a:p>
            <a:pPr>
              <a:defRPr/>
            </a:pPr>
            <a:fld id="{8D85E0EB-5B1D-4360-B7F1-33963AACA2C5}" type="slidenum">
              <a:rPr lang="en-AU" altLang="en-US" smtClean="0"/>
              <a:pPr>
                <a:defRPr/>
              </a:pPr>
              <a:t>19</a:t>
            </a:fld>
            <a:endParaRPr lang="en-AU" altLang="en-US"/>
          </a:p>
        </p:txBody>
      </p:sp>
      <p:sp>
        <p:nvSpPr>
          <p:cNvPr id="3" name="Rectangle 2">
            <a:extLst>
              <a:ext uri="{FF2B5EF4-FFF2-40B4-BE49-F238E27FC236}">
                <a16:creationId xmlns:a16="http://schemas.microsoft.com/office/drawing/2014/main" id="{44740F00-A108-4DA9-9099-FDE822E0D998}"/>
              </a:ext>
            </a:extLst>
          </p:cNvPr>
          <p:cNvSpPr/>
          <p:nvPr/>
        </p:nvSpPr>
        <p:spPr>
          <a:xfrm>
            <a:off x="323528" y="404664"/>
            <a:ext cx="8820472" cy="5863144"/>
          </a:xfrm>
          <a:prstGeom prst="rect">
            <a:avLst/>
          </a:prstGeom>
        </p:spPr>
        <p:txBody>
          <a:bodyPr wrap="square">
            <a:spAutoFit/>
          </a:bodyPr>
          <a:lstStyle/>
          <a:p>
            <a:r>
              <a:rPr lang="en-AU" b="1" cap="al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ATHLETICS WAS CONTESTED IN THE FIRST ANCIENT OLYMPIC GAMES, </a:t>
            </a:r>
            <a:br>
              <a:rPr lang="en-AU" b="1" cap="al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AU" b="1" cap="al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CHAMPIONS HAVE BEEN RECORDED FROM AS FAR BACK AS 776 BC.</a:t>
            </a:r>
          </a:p>
          <a:p>
            <a:pPr>
              <a:spcBef>
                <a:spcPts val="1200"/>
              </a:spcBef>
              <a:spcAft>
                <a:spcPts val="600"/>
              </a:spcAft>
            </a:pPr>
            <a:r>
              <a:rPr lang="en-AU" b="1"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 AND ORIGINAL</a:t>
            </a:r>
          </a:p>
          <a:p>
            <a:r>
              <a:rPr lang="en-AU" sz="2000" b="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first event contested in the ancient Olympic Games was the “stadium” race, a sprint of about 192 metres. Winners have been recorded from as far back as 776 BC.</a:t>
            </a:r>
          </a:p>
          <a:p>
            <a:pPr>
              <a:spcBef>
                <a:spcPts val="1200"/>
              </a:spcBef>
              <a:spcAft>
                <a:spcPts val="600"/>
              </a:spcAft>
            </a:pPr>
            <a:r>
              <a:rPr lang="en-AU" b="1"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ANCIENT EVENTS</a:t>
            </a:r>
          </a:p>
          <a:p>
            <a:r>
              <a:rPr lang="en-A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AU" sz="2000" b="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ancient Olympic Games included a wide variety of track and field events, including longer foot races, a race in armour, a pentathlon event that consisted of </a:t>
            </a:r>
            <a:br>
              <a:rPr lang="en-AU" sz="2000" b="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AU" sz="2000" b="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“stadium” race, long jump, discus throw, javelin throw and wrestling.</a:t>
            </a:r>
          </a:p>
          <a:p>
            <a:pPr>
              <a:spcBef>
                <a:spcPts val="1200"/>
              </a:spcBef>
            </a:pPr>
            <a:r>
              <a:rPr lang="en-A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OLYMPIC HISTORY</a:t>
            </a:r>
          </a:p>
          <a:p>
            <a:pPr>
              <a:spcBef>
                <a:spcPts val="600"/>
              </a:spcBef>
            </a:pPr>
            <a:r>
              <a:rPr lang="en-A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Since 1896, athletics has been at each of the Games. This has allowed popularity to increase across the world, strengthened by the creation of the IAAF in 1912. </a:t>
            </a:r>
            <a:br>
              <a:rPr lang="en-A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A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Women’s events appeared for the first time at </a:t>
            </a:r>
            <a:br>
              <a:rPr lang="en-A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A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1928 Olympic Games in Amsterdam, men’s </a:t>
            </a:r>
            <a:br>
              <a:rPr lang="en-A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A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programme was standardised at 1932 Games</a:t>
            </a:r>
            <a:br>
              <a:rPr lang="en-A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A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Los Angeles. Today women’s programme is </a:t>
            </a:r>
            <a:br>
              <a:rPr lang="en-A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A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almost identical to that of the men’s.</a:t>
            </a:r>
            <a:endParaRPr lang="en-AU" sz="2000" b="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0354" name="Picture 2">
            <a:extLst>
              <a:ext uri="{FF2B5EF4-FFF2-40B4-BE49-F238E27FC236}">
                <a16:creationId xmlns:a16="http://schemas.microsoft.com/office/drawing/2014/main" id="{73A785CC-F0E1-45FB-AF8E-45AC2EB60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713378"/>
            <a:ext cx="3827298" cy="2144622"/>
          </a:xfrm>
          <a:prstGeom prst="rect">
            <a:avLst/>
          </a:prstGeom>
          <a:noFill/>
          <a:ln w="38100">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85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3A14-8BF9-457F-A070-F524F5556E10}"/>
              </a:ext>
            </a:extLst>
          </p:cNvPr>
          <p:cNvSpPr>
            <a:spLocks noGrp="1"/>
          </p:cNvSpPr>
          <p:nvPr>
            <p:ph type="title"/>
          </p:nvPr>
        </p:nvSpPr>
        <p:spPr>
          <a:xfrm>
            <a:off x="443706" y="2060848"/>
            <a:ext cx="8256588" cy="3496344"/>
          </a:xfrm>
        </p:spPr>
        <p:txBody>
          <a:bodyPr/>
          <a:lstStyle/>
          <a:p>
            <a:pPr algn="l">
              <a:defRPr/>
            </a:pPr>
            <a:r>
              <a:rPr lang="en-AU" sz="4000" dirty="0">
                <a:latin typeface="Times New Roman" pitchFamily="18" charset="0"/>
                <a:cs typeface="Times New Roman" pitchFamily="18" charset="0"/>
              </a:rPr>
              <a:t>	Tokyo Olympics, 2020</a:t>
            </a:r>
            <a:br>
              <a:rPr lang="en-AU" dirty="0">
                <a:latin typeface="Times New Roman" pitchFamily="18" charset="0"/>
                <a:cs typeface="Times New Roman" pitchFamily="18" charset="0"/>
              </a:rPr>
            </a:br>
            <a:r>
              <a:rPr lang="en-AU" sz="2800" dirty="0">
                <a:latin typeface="Times New Roman" pitchFamily="18" charset="0"/>
                <a:cs typeface="Times New Roman" pitchFamily="18" charset="0"/>
              </a:rPr>
              <a:t>         		 July 24</a:t>
            </a:r>
            <a:r>
              <a:rPr lang="en-AU" sz="2800" baseline="30000" dirty="0">
                <a:latin typeface="Times New Roman" pitchFamily="18" charset="0"/>
                <a:cs typeface="Times New Roman" pitchFamily="18" charset="0"/>
              </a:rPr>
              <a:t>th</a:t>
            </a:r>
            <a:r>
              <a:rPr lang="en-AU" sz="2800" dirty="0">
                <a:latin typeface="Times New Roman" pitchFamily="18" charset="0"/>
                <a:cs typeface="Times New Roman" pitchFamily="18" charset="0"/>
              </a:rPr>
              <a:t> - </a:t>
            </a:r>
            <a:r>
              <a:rPr lang="en-AU" sz="3200" dirty="0">
                <a:latin typeface="Times New Roman" pitchFamily="18" charset="0"/>
                <a:cs typeface="Times New Roman" pitchFamily="18" charset="0"/>
              </a:rPr>
              <a:t>August 9</a:t>
            </a:r>
            <a:r>
              <a:rPr lang="en-AU" sz="3200" baseline="30000" dirty="0">
                <a:latin typeface="Times New Roman" pitchFamily="18" charset="0"/>
                <a:cs typeface="Times New Roman" pitchFamily="18" charset="0"/>
              </a:rPr>
              <a:t>th</a:t>
            </a:r>
            <a:r>
              <a:rPr lang="en-AU" sz="3200" dirty="0">
                <a:latin typeface="Times New Roman" pitchFamily="18" charset="0"/>
                <a:cs typeface="Times New Roman" pitchFamily="18" charset="0"/>
              </a:rPr>
              <a:t>  </a:t>
            </a:r>
            <a:br>
              <a:rPr lang="en-AU" dirty="0"/>
            </a:br>
            <a:r>
              <a:rPr lang="en-AU" sz="2400" dirty="0"/>
              <a:t> 	</a:t>
            </a:r>
            <a:r>
              <a:rPr lang="en-AU" sz="2400" dirty="0">
                <a:hlinkClick r:id="rId3"/>
              </a:rPr>
              <a:t>https://www.olympic.org/tokyo-2020</a:t>
            </a:r>
            <a:r>
              <a:rPr lang="en-AU" sz="2400" dirty="0"/>
              <a:t> </a:t>
            </a:r>
            <a:br>
              <a:rPr lang="en-AU" sz="2400" dirty="0"/>
            </a:br>
            <a:br>
              <a:rPr lang="en-AU" sz="2400" dirty="0"/>
            </a:br>
            <a:r>
              <a:rPr lang="en-AU" sz="2400" dirty="0"/>
              <a:t>Japan </a:t>
            </a:r>
            <a:r>
              <a:rPr lang="en-AU" sz="2800" dirty="0">
                <a:latin typeface="Times New Roman" pitchFamily="18" charset="0"/>
                <a:cs typeface="Times New Roman" pitchFamily="18" charset="0"/>
              </a:rPr>
              <a:t>will host 50 disciplines across 33 sports, including the debut of  Sport Climbing competitions. </a:t>
            </a:r>
            <a:br>
              <a:rPr lang="en-AU" sz="2800" dirty="0">
                <a:latin typeface="Times New Roman" pitchFamily="18" charset="0"/>
                <a:cs typeface="Times New Roman" pitchFamily="18" charset="0"/>
              </a:rPr>
            </a:br>
            <a:br>
              <a:rPr lang="en-AU" sz="2800" dirty="0">
                <a:latin typeface="Times New Roman" pitchFamily="18" charset="0"/>
                <a:cs typeface="Times New Roman" pitchFamily="18" charset="0"/>
              </a:rPr>
            </a:br>
            <a:br>
              <a:rPr lang="en-AU" sz="2800" dirty="0">
                <a:latin typeface="Times New Roman" pitchFamily="18" charset="0"/>
                <a:cs typeface="Times New Roman" pitchFamily="18" charset="0"/>
              </a:rPr>
            </a:br>
            <a:br>
              <a:rPr lang="en-AU" sz="2400" dirty="0">
                <a:latin typeface="Times New Roman" pitchFamily="18" charset="0"/>
                <a:cs typeface="Times New Roman" pitchFamily="18" charset="0"/>
              </a:rPr>
            </a:br>
            <a:r>
              <a:rPr lang="en-AU" sz="2800" dirty="0">
                <a:latin typeface="Times New Roman" pitchFamily="18" charset="0"/>
                <a:cs typeface="Times New Roman" pitchFamily="18" charset="0"/>
              </a:rPr>
              <a:t>Of the 339 events: </a:t>
            </a:r>
            <a:br>
              <a:rPr lang="en-AU" sz="2800" dirty="0">
                <a:latin typeface="Times New Roman" pitchFamily="18" charset="0"/>
                <a:cs typeface="Times New Roman" pitchFamily="18" charset="0"/>
              </a:rPr>
            </a:br>
            <a:r>
              <a:rPr lang="en-AU" sz="2800" dirty="0">
                <a:latin typeface="Times New Roman" pitchFamily="18" charset="0"/>
                <a:cs typeface="Times New Roman" pitchFamily="18" charset="0"/>
              </a:rPr>
              <a:t>165 are for men, </a:t>
            </a:r>
            <a:br>
              <a:rPr lang="en-AU" sz="2800" dirty="0">
                <a:latin typeface="Times New Roman" pitchFamily="18" charset="0"/>
                <a:cs typeface="Times New Roman" pitchFamily="18" charset="0"/>
              </a:rPr>
            </a:br>
            <a:r>
              <a:rPr lang="en-AU" sz="2800" dirty="0">
                <a:latin typeface="Times New Roman" pitchFamily="18" charset="0"/>
                <a:cs typeface="Times New Roman" pitchFamily="18" charset="0"/>
              </a:rPr>
              <a:t>156 are for women, </a:t>
            </a:r>
            <a:br>
              <a:rPr lang="en-AU" sz="2800" dirty="0">
                <a:latin typeface="Times New Roman" pitchFamily="18" charset="0"/>
                <a:cs typeface="Times New Roman" pitchFamily="18" charset="0"/>
              </a:rPr>
            </a:br>
            <a:r>
              <a:rPr lang="en-AU" sz="2800" dirty="0">
                <a:latin typeface="Times New Roman" pitchFamily="18" charset="0"/>
                <a:cs typeface="Times New Roman" pitchFamily="18" charset="0"/>
              </a:rPr>
              <a:t>  18 are mixed.</a:t>
            </a:r>
            <a:br>
              <a:rPr lang="en-AU" sz="2800" dirty="0"/>
            </a:br>
            <a:br>
              <a:rPr lang="en-AU" sz="2600" dirty="0">
                <a:latin typeface="Times New Roman" pitchFamily="18" charset="0"/>
                <a:cs typeface="Times New Roman" pitchFamily="18" charset="0"/>
              </a:rPr>
            </a:br>
            <a:br>
              <a:rPr lang="en-AU" sz="2600" dirty="0">
                <a:latin typeface="Times New Roman" pitchFamily="18" charset="0"/>
                <a:cs typeface="Times New Roman" pitchFamily="18" charset="0"/>
              </a:rPr>
            </a:br>
            <a:endParaRPr lang="en-AU" sz="28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2EF86CE8-20AF-4AEA-B830-C9DCAC019765}"/>
              </a:ext>
            </a:extLst>
          </p:cNvPr>
          <p:cNvSpPr>
            <a:spLocks noGrp="1"/>
          </p:cNvSpPr>
          <p:nvPr>
            <p:ph type="sldNum" sz="quarter" idx="12"/>
          </p:nvPr>
        </p:nvSpPr>
        <p:spPr/>
        <p:txBody>
          <a:bodyPr/>
          <a:lstStyle/>
          <a:p>
            <a:pPr>
              <a:defRPr/>
            </a:pPr>
            <a:br>
              <a:rPr lang="en-AU" dirty="0"/>
            </a:br>
            <a:endParaRPr lang="en-AU" dirty="0"/>
          </a:p>
        </p:txBody>
      </p:sp>
      <p:pic>
        <p:nvPicPr>
          <p:cNvPr id="6" name="Picture 5">
            <a:extLst>
              <a:ext uri="{FF2B5EF4-FFF2-40B4-BE49-F238E27FC236}">
                <a16:creationId xmlns:a16="http://schemas.microsoft.com/office/drawing/2014/main" id="{2BBC0BC9-7B3D-48F4-BB59-3FEE407EE9BA}"/>
              </a:ext>
            </a:extLst>
          </p:cNvPr>
          <p:cNvPicPr>
            <a:picLocks noChangeAspect="1"/>
          </p:cNvPicPr>
          <p:nvPr/>
        </p:nvPicPr>
        <p:blipFill>
          <a:blip r:embed="rId4"/>
          <a:stretch>
            <a:fillRect/>
          </a:stretch>
        </p:blipFill>
        <p:spPr>
          <a:xfrm>
            <a:off x="3634488" y="4077073"/>
            <a:ext cx="5410795" cy="2644144"/>
          </a:xfrm>
          <a:prstGeom prst="rect">
            <a:avLst/>
          </a:prstGeom>
          <a:ln w="28575">
            <a:solidFill>
              <a:srgbClr val="0099CC"/>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490E636B-A133-4D90-AC4C-821D397D6E0B}"/>
              </a:ext>
            </a:extLst>
          </p:cNvPr>
          <p:cNvSpPr>
            <a:spLocks noChangeArrowheads="1"/>
          </p:cNvSpPr>
          <p:nvPr/>
        </p:nvSpPr>
        <p:spPr bwMode="auto">
          <a:xfrm>
            <a:off x="2667000" y="18589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40963" name="Rectangle 5">
            <a:extLst>
              <a:ext uri="{FF2B5EF4-FFF2-40B4-BE49-F238E27FC236}">
                <a16:creationId xmlns:a16="http://schemas.microsoft.com/office/drawing/2014/main" id="{C0C959C5-8F9F-48E2-A654-5BC7099BC4FA}"/>
              </a:ext>
            </a:extLst>
          </p:cNvPr>
          <p:cNvSpPr>
            <a:spLocks noChangeArrowheads="1"/>
          </p:cNvSpPr>
          <p:nvPr/>
        </p:nvSpPr>
        <p:spPr bwMode="auto">
          <a:xfrm>
            <a:off x="2667000" y="10017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40964" name="Rectangle 7">
            <a:extLst>
              <a:ext uri="{FF2B5EF4-FFF2-40B4-BE49-F238E27FC236}">
                <a16:creationId xmlns:a16="http://schemas.microsoft.com/office/drawing/2014/main" id="{B0A4DDEA-D904-4DC4-A1BF-C37ACF45960B}"/>
              </a:ext>
            </a:extLst>
          </p:cNvPr>
          <p:cNvSpPr>
            <a:spLocks noChangeArrowheads="1"/>
          </p:cNvSpPr>
          <p:nvPr/>
        </p:nvSpPr>
        <p:spPr bwMode="auto">
          <a:xfrm>
            <a:off x="2667000" y="1047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40965" name="Rectangle 10">
            <a:extLst>
              <a:ext uri="{FF2B5EF4-FFF2-40B4-BE49-F238E27FC236}">
                <a16:creationId xmlns:a16="http://schemas.microsoft.com/office/drawing/2014/main" id="{AD6BC6A3-3368-47C4-9C65-3B3B11186D42}"/>
              </a:ext>
            </a:extLst>
          </p:cNvPr>
          <p:cNvSpPr>
            <a:spLocks noChangeArrowheads="1"/>
          </p:cNvSpPr>
          <p:nvPr/>
        </p:nvSpPr>
        <p:spPr bwMode="auto">
          <a:xfrm>
            <a:off x="2667000" y="18589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0491" name="Text Box 11">
            <a:extLst>
              <a:ext uri="{FF2B5EF4-FFF2-40B4-BE49-F238E27FC236}">
                <a16:creationId xmlns:a16="http://schemas.microsoft.com/office/drawing/2014/main" id="{F2DE0A58-AEE5-495E-9A46-85458B00308B}"/>
              </a:ext>
            </a:extLst>
          </p:cNvPr>
          <p:cNvSpPr txBox="1">
            <a:spLocks noChangeArrowheads="1"/>
          </p:cNvSpPr>
          <p:nvPr/>
        </p:nvSpPr>
        <p:spPr bwMode="auto">
          <a:xfrm>
            <a:off x="1258888" y="0"/>
            <a:ext cx="45720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AU" sz="4000" b="1" dirty="0">
                <a:solidFill>
                  <a:schemeClr val="tx2"/>
                </a:solidFill>
                <a:effectLst>
                  <a:outerShdw blurRad="38100" dist="38100" dir="2700000" algn="tl">
                    <a:srgbClr val="000000"/>
                  </a:outerShdw>
                </a:effectLst>
                <a:latin typeface="Times New Roman" pitchFamily="18" charset="0"/>
              </a:rPr>
              <a:t>Maths in athletics</a:t>
            </a:r>
          </a:p>
        </p:txBody>
      </p:sp>
      <p:pic>
        <p:nvPicPr>
          <p:cNvPr id="40967" name="Picture 2" descr="http://165.69.1.89/newsphotos/images/lores/07207661.jpg">
            <a:extLst>
              <a:ext uri="{FF2B5EF4-FFF2-40B4-BE49-F238E27FC236}">
                <a16:creationId xmlns:a16="http://schemas.microsoft.com/office/drawing/2014/main" id="{E5A0BEC5-0A7E-4DA3-B356-FACD51C94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80975" y="3429000"/>
            <a:ext cx="44656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a:extLst>
              <a:ext uri="{FF2B5EF4-FFF2-40B4-BE49-F238E27FC236}">
                <a16:creationId xmlns:a16="http://schemas.microsoft.com/office/drawing/2014/main" id="{8F49401B-1390-4371-B46F-2F3AA49D989E}"/>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07732DCA-CA05-43AE-B480-3EF883A41F92}" type="slidenum">
              <a:rPr lang="en-AU" altLang="en-US" smtClean="0"/>
              <a:pPr eaLnBrk="1" hangingPunct="1">
                <a:defRPr/>
              </a:pPr>
              <a:t>20</a:t>
            </a:fld>
            <a:endParaRPr lang="en-AU" altLang="en-US"/>
          </a:p>
        </p:txBody>
      </p:sp>
      <p:pic>
        <p:nvPicPr>
          <p:cNvPr id="40969" name="Picture 13" descr="Riseley 800m.jpg">
            <a:extLst>
              <a:ext uri="{FF2B5EF4-FFF2-40B4-BE49-F238E27FC236}">
                <a16:creationId xmlns:a16="http://schemas.microsoft.com/office/drawing/2014/main" id="{B8D22A2E-3ECF-4034-9B95-359710B4858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113" y="692150"/>
            <a:ext cx="5543551" cy="28813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488" name="Text Box 8">
            <a:extLst>
              <a:ext uri="{FF2B5EF4-FFF2-40B4-BE49-F238E27FC236}">
                <a16:creationId xmlns:a16="http://schemas.microsoft.com/office/drawing/2014/main" id="{A33CA4B1-3AFD-40D4-B507-E5D091F07184}"/>
              </a:ext>
            </a:extLst>
          </p:cNvPr>
          <p:cNvSpPr txBox="1">
            <a:spLocks noChangeArrowheads="1"/>
          </p:cNvSpPr>
          <p:nvPr/>
        </p:nvSpPr>
        <p:spPr bwMode="auto">
          <a:xfrm>
            <a:off x="4284663" y="620713"/>
            <a:ext cx="4859337" cy="2947987"/>
          </a:xfrm>
          <a:prstGeom prst="rect">
            <a:avLst/>
          </a:prstGeom>
          <a:solidFill>
            <a:schemeClr val="bg1"/>
          </a:solidFill>
          <a:ln w="9525">
            <a:noFill/>
            <a:miter lim="800000"/>
            <a:headEnd/>
            <a:tailEnd/>
          </a:ln>
          <a:effectLst/>
        </p:spPr>
        <p:txBody>
          <a:bodyPr>
            <a:spAutoFit/>
          </a:bodyPr>
          <a:lstStyle/>
          <a:p>
            <a:pPr marL="377825" indent="-377825" eaLnBrk="1" hangingPunct="1">
              <a:spcBef>
                <a:spcPct val="20000"/>
              </a:spcBef>
              <a:buClr>
                <a:srgbClr val="33CC33"/>
              </a:buClr>
              <a:buFontTx/>
              <a:buChar char="o"/>
              <a:defRPr/>
            </a:pPr>
            <a:r>
              <a:rPr lang="en-AU" sz="3200" b="1" dirty="0">
                <a:effectLst>
                  <a:outerShdw blurRad="38100" dist="38100" dir="2700000" algn="tl">
                    <a:srgbClr val="000000"/>
                  </a:outerShdw>
                </a:effectLst>
                <a:latin typeface="Times New Roman" pitchFamily="18" charset="0"/>
              </a:rPr>
              <a:t>  </a:t>
            </a:r>
            <a:r>
              <a:rPr lang="en-AU" sz="3200" dirty="0">
                <a:effectLst>
                  <a:outerShdw blurRad="38100" dist="38100" dir="2700000" algn="tl">
                    <a:srgbClr val="000000"/>
                  </a:outerShdw>
                </a:effectLst>
                <a:latin typeface="Times New Roman" pitchFamily="18" charset="0"/>
              </a:rPr>
              <a:t>Distances, timing</a:t>
            </a:r>
          </a:p>
          <a:p>
            <a:pPr marL="377825" indent="-377825" eaLnBrk="1" hangingPunct="1">
              <a:spcBef>
                <a:spcPct val="20000"/>
              </a:spcBef>
              <a:buClr>
                <a:srgbClr val="33CC33"/>
              </a:buClr>
              <a:buFontTx/>
              <a:buChar char="o"/>
              <a:defRPr/>
            </a:pPr>
            <a:r>
              <a:rPr lang="en-AU" sz="3200" dirty="0">
                <a:effectLst>
                  <a:outerShdw blurRad="38100" dist="38100" dir="2700000" algn="tl">
                    <a:srgbClr val="000000"/>
                  </a:outerShdw>
                </a:effectLst>
                <a:latin typeface="Times New Roman" pitchFamily="18" charset="0"/>
              </a:rPr>
              <a:t>  Height, length, mass</a:t>
            </a:r>
          </a:p>
          <a:p>
            <a:pPr marL="377825" indent="-377825" eaLnBrk="1" hangingPunct="1">
              <a:spcBef>
                <a:spcPct val="20000"/>
              </a:spcBef>
              <a:buClr>
                <a:srgbClr val="33CC33"/>
              </a:buClr>
              <a:buFontTx/>
              <a:buChar char="o"/>
              <a:defRPr/>
            </a:pPr>
            <a:r>
              <a:rPr lang="en-AU" sz="3200" dirty="0">
                <a:effectLst>
                  <a:outerShdw blurRad="38100" dist="38100" dir="2700000" algn="tl">
                    <a:srgbClr val="000000"/>
                  </a:outerShdw>
                </a:effectLst>
                <a:latin typeface="Times New Roman" pitchFamily="18" charset="0"/>
              </a:rPr>
              <a:t>  Speed</a:t>
            </a:r>
          </a:p>
          <a:p>
            <a:pPr marL="377825" indent="-377825" eaLnBrk="1" hangingPunct="1">
              <a:spcBef>
                <a:spcPct val="20000"/>
              </a:spcBef>
              <a:buClr>
                <a:srgbClr val="33CC33"/>
              </a:buClr>
              <a:buFontTx/>
              <a:buChar char="o"/>
              <a:defRPr/>
            </a:pPr>
            <a:r>
              <a:rPr lang="en-AU" sz="3200" dirty="0">
                <a:effectLst>
                  <a:outerShdw blurRad="38100" dist="38100" dir="2700000" algn="tl">
                    <a:srgbClr val="000000"/>
                  </a:outerShdw>
                </a:effectLst>
                <a:latin typeface="Times New Roman" pitchFamily="18" charset="0"/>
              </a:rPr>
              <a:t>  Equipment</a:t>
            </a:r>
          </a:p>
          <a:p>
            <a:pPr marL="377825" indent="-377825" eaLnBrk="1" hangingPunct="1">
              <a:spcBef>
                <a:spcPct val="20000"/>
              </a:spcBef>
              <a:buClr>
                <a:srgbClr val="33CC33"/>
              </a:buClr>
              <a:buFontTx/>
              <a:buChar char="o"/>
              <a:defRPr/>
            </a:pPr>
            <a:r>
              <a:rPr lang="en-AU" sz="3200" dirty="0">
                <a:effectLst>
                  <a:outerShdw blurRad="38100" dist="38100" dir="2700000" algn="tl">
                    <a:srgbClr val="000000"/>
                  </a:outerShdw>
                </a:effectLst>
                <a:latin typeface="Times New Roman" pitchFamily="18" charset="0"/>
              </a:rPr>
              <a:t>  Strategies</a:t>
            </a:r>
          </a:p>
        </p:txBody>
      </p:sp>
      <p:pic>
        <p:nvPicPr>
          <p:cNvPr id="40971" name="Picture 3">
            <a:extLst>
              <a:ext uri="{FF2B5EF4-FFF2-40B4-BE49-F238E27FC236}">
                <a16:creationId xmlns:a16="http://schemas.microsoft.com/office/drawing/2014/main" id="{A652D0CF-B104-4F35-A894-F11D8D31E9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3568700"/>
            <a:ext cx="371475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 calcmode="lin" valueType="num">
                                      <p:cBhvr additive="base">
                                        <p:cTn id="7" dur="500" fill="hold"/>
                                        <p:tgtEl>
                                          <p:spTgt spid="204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8">
                                            <p:txEl>
                                              <p:pRg st="1" end="1"/>
                                            </p:txEl>
                                          </p:spTgt>
                                        </p:tgtEl>
                                        <p:attrNameLst>
                                          <p:attrName>style.visibility</p:attrName>
                                        </p:attrNameLst>
                                      </p:cBhvr>
                                      <p:to>
                                        <p:strVal val="visible"/>
                                      </p:to>
                                    </p:set>
                                    <p:anim calcmode="lin" valueType="num">
                                      <p:cBhvr additive="base">
                                        <p:cTn id="13" dur="500" fill="hold"/>
                                        <p:tgtEl>
                                          <p:spTgt spid="2048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8">
                                            <p:txEl>
                                              <p:pRg st="2" end="2"/>
                                            </p:txEl>
                                          </p:spTgt>
                                        </p:tgtEl>
                                        <p:attrNameLst>
                                          <p:attrName>style.visibility</p:attrName>
                                        </p:attrNameLst>
                                      </p:cBhvr>
                                      <p:to>
                                        <p:strVal val="visible"/>
                                      </p:to>
                                    </p:set>
                                    <p:anim calcmode="lin" valueType="num">
                                      <p:cBhvr additive="base">
                                        <p:cTn id="19" dur="500" fill="hold"/>
                                        <p:tgtEl>
                                          <p:spTgt spid="2048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8">
                                            <p:txEl>
                                              <p:pRg st="3" end="3"/>
                                            </p:txEl>
                                          </p:spTgt>
                                        </p:tgtEl>
                                        <p:attrNameLst>
                                          <p:attrName>style.visibility</p:attrName>
                                        </p:attrNameLst>
                                      </p:cBhvr>
                                      <p:to>
                                        <p:strVal val="visible"/>
                                      </p:to>
                                    </p:set>
                                    <p:anim calcmode="lin" valueType="num">
                                      <p:cBhvr additive="base">
                                        <p:cTn id="25" dur="500" fill="hold"/>
                                        <p:tgtEl>
                                          <p:spTgt spid="2048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488">
                                            <p:txEl>
                                              <p:pRg st="4" end="4"/>
                                            </p:txEl>
                                          </p:spTgt>
                                        </p:tgtEl>
                                        <p:attrNameLst>
                                          <p:attrName>style.visibility</p:attrName>
                                        </p:attrNameLst>
                                      </p:cBhvr>
                                      <p:to>
                                        <p:strVal val="visible"/>
                                      </p:to>
                                    </p:set>
                                    <p:anim calcmode="lin" valueType="num">
                                      <p:cBhvr additive="base">
                                        <p:cTn id="31" dur="500" fill="hold"/>
                                        <p:tgtEl>
                                          <p:spTgt spid="2048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1CA14C7-B773-47D3-9789-7925CF990575}"/>
              </a:ext>
            </a:extLst>
          </p:cNvPr>
          <p:cNvSpPr>
            <a:spLocks noGrp="1" noChangeArrowheads="1"/>
          </p:cNvSpPr>
          <p:nvPr>
            <p:ph type="title"/>
          </p:nvPr>
        </p:nvSpPr>
        <p:spPr>
          <a:xfrm>
            <a:off x="468313" y="0"/>
            <a:ext cx="8229600" cy="1268413"/>
          </a:xfrm>
        </p:spPr>
        <p:txBody>
          <a:bodyPr/>
          <a:lstStyle/>
          <a:p>
            <a:pPr eaLnBrk="1" hangingPunct="1">
              <a:defRPr/>
            </a:pPr>
            <a:r>
              <a:rPr lang="en-AU" sz="3600" b="1" dirty="0">
                <a:latin typeface="Times New Roman" pitchFamily="18" charset="0"/>
              </a:rPr>
              <a:t>Modern Pentathlon</a:t>
            </a:r>
          </a:p>
        </p:txBody>
      </p:sp>
      <p:sp>
        <p:nvSpPr>
          <p:cNvPr id="33795" name="Rectangle 3">
            <a:extLst>
              <a:ext uri="{FF2B5EF4-FFF2-40B4-BE49-F238E27FC236}">
                <a16:creationId xmlns:a16="http://schemas.microsoft.com/office/drawing/2014/main" id="{A8535D4A-056D-4401-8459-EF611EFF2CCB}"/>
              </a:ext>
            </a:extLst>
          </p:cNvPr>
          <p:cNvSpPr>
            <a:spLocks noGrp="1" noChangeArrowheads="1"/>
          </p:cNvSpPr>
          <p:nvPr>
            <p:ph type="body" idx="1"/>
          </p:nvPr>
        </p:nvSpPr>
        <p:spPr>
          <a:xfrm>
            <a:off x="250825" y="981075"/>
            <a:ext cx="8893175" cy="6480175"/>
          </a:xfrm>
        </p:spPr>
        <p:txBody>
          <a:bodyPr/>
          <a:lstStyle/>
          <a:p>
            <a:pPr eaLnBrk="1" hangingPunct="1">
              <a:lnSpc>
                <a:spcPct val="80000"/>
              </a:lnSpc>
              <a:buFont typeface="Wingdings" panose="05000000000000000000" pitchFamily="2" charset="2"/>
              <a:buNone/>
              <a:defRPr/>
            </a:pPr>
            <a:endParaRPr lang="en-AU" sz="1200" dirty="0"/>
          </a:p>
          <a:p>
            <a:pPr eaLnBrk="1" hangingPunct="1">
              <a:lnSpc>
                <a:spcPct val="80000"/>
              </a:lnSpc>
              <a:buClr>
                <a:srgbClr val="33CC33"/>
              </a:buClr>
              <a:buFontTx/>
              <a:buNone/>
              <a:defRPr/>
            </a:pPr>
            <a:r>
              <a:rPr lang="en-AU" sz="2800" b="1" dirty="0">
                <a:latin typeface="Times New Roman" pitchFamily="18" charset="0"/>
              </a:rPr>
              <a:t>Olympic History</a:t>
            </a:r>
            <a:endParaRPr lang="en-AU" sz="2800" dirty="0">
              <a:latin typeface="Times New Roman" pitchFamily="18" charset="0"/>
            </a:endParaRPr>
          </a:p>
          <a:p>
            <a:pPr eaLnBrk="1" hangingPunct="1">
              <a:lnSpc>
                <a:spcPct val="80000"/>
              </a:lnSpc>
              <a:buClr>
                <a:srgbClr val="33CC33"/>
              </a:buClr>
              <a:buFontTx/>
              <a:buChar char="o"/>
              <a:defRPr/>
            </a:pPr>
            <a:r>
              <a:rPr lang="en-AU" sz="2800" dirty="0">
                <a:latin typeface="Times New Roman" pitchFamily="18" charset="0"/>
              </a:rPr>
              <a:t>Modern Pentathlon started in Stockholm in 1912, invented by Pierre de Coubertin</a:t>
            </a:r>
            <a:r>
              <a:rPr lang="en-US" sz="2800" dirty="0">
                <a:latin typeface="Times New Roman" pitchFamily="18" charset="0"/>
              </a:rPr>
              <a:t>, who stated </a:t>
            </a:r>
            <a:r>
              <a:rPr lang="en-AU" sz="2800" dirty="0">
                <a:latin typeface="Times New Roman" pitchFamily="18" charset="0"/>
              </a:rPr>
              <a:t>modern pentathlon would result in “a veritable consecration of the complete athlete”. The ancient Olympics had the pentathlon when the victor was regarded as a true all-rounder competing in horse jumping, discus, javelin, running and wrestling.</a:t>
            </a:r>
            <a:br>
              <a:rPr lang="en-AU" sz="2800" dirty="0">
                <a:latin typeface="Times New Roman" pitchFamily="18" charset="0"/>
              </a:rPr>
            </a:br>
            <a:endParaRPr lang="en-AU" sz="2800" dirty="0">
              <a:latin typeface="Times New Roman" pitchFamily="18" charset="0"/>
            </a:endParaRPr>
          </a:p>
          <a:p>
            <a:pPr eaLnBrk="1" hangingPunct="1">
              <a:lnSpc>
                <a:spcPct val="80000"/>
              </a:lnSpc>
              <a:buClr>
                <a:srgbClr val="33CC33"/>
              </a:buClr>
              <a:buFontTx/>
              <a:buChar char="o"/>
              <a:defRPr/>
            </a:pPr>
            <a:r>
              <a:rPr lang="en-AU" sz="2800" dirty="0">
                <a:latin typeface="Times New Roman" pitchFamily="18" charset="0"/>
              </a:rPr>
              <a:t>Components of the modern pentathlon are based on skills required by a military messenger (pre-mechanisation) delivering vital orders in battle. He needed to ride a horse over obstacles, defend himself using his sword and revolver whilst needing to swim and run to avoid capture and ensure the message reached its destination.  </a:t>
            </a:r>
          </a:p>
          <a:p>
            <a:pPr eaLnBrk="1" hangingPunct="1">
              <a:lnSpc>
                <a:spcPct val="80000"/>
              </a:lnSpc>
              <a:buClr>
                <a:srgbClr val="33CC33"/>
              </a:buClr>
              <a:buFontTx/>
              <a:buChar char="o"/>
              <a:defRPr/>
            </a:pPr>
            <a:endParaRPr lang="en-AU" sz="1000" dirty="0">
              <a:latin typeface="Times New Roman" pitchFamily="18" charset="0"/>
            </a:endParaRPr>
          </a:p>
        </p:txBody>
      </p:sp>
      <p:sp>
        <p:nvSpPr>
          <p:cNvPr id="4" name="Slide Number Placeholder 3">
            <a:extLst>
              <a:ext uri="{FF2B5EF4-FFF2-40B4-BE49-F238E27FC236}">
                <a16:creationId xmlns:a16="http://schemas.microsoft.com/office/drawing/2014/main" id="{A2A7D6C0-692D-4300-8B54-C0C5B510EAE5}"/>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E7FE3E5E-4BD3-4CE6-9B82-144BADBB939F}" type="slidenum">
              <a:rPr lang="en-AU" altLang="en-US" smtClean="0"/>
              <a:pPr eaLnBrk="1" hangingPunct="1">
                <a:defRPr/>
              </a:pPr>
              <a:t>21</a:t>
            </a:fld>
            <a:endParaRPr lang="en-AU"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F5300CF-0D07-4040-A334-A81B59A36231}"/>
              </a:ext>
            </a:extLst>
          </p:cNvPr>
          <p:cNvSpPr>
            <a:spLocks noGrp="1" noChangeArrowheads="1"/>
          </p:cNvSpPr>
          <p:nvPr>
            <p:ph type="title"/>
          </p:nvPr>
        </p:nvSpPr>
        <p:spPr>
          <a:xfrm>
            <a:off x="468313" y="0"/>
            <a:ext cx="8229600" cy="1196975"/>
          </a:xfrm>
        </p:spPr>
        <p:txBody>
          <a:bodyPr/>
          <a:lstStyle/>
          <a:p>
            <a:pPr eaLnBrk="1" hangingPunct="1">
              <a:defRPr/>
            </a:pPr>
            <a:r>
              <a:rPr lang="en-AU" sz="3600" b="1" dirty="0">
                <a:latin typeface="Times New Roman" pitchFamily="18" charset="0"/>
              </a:rPr>
              <a:t>Modern Pentathlon</a:t>
            </a:r>
          </a:p>
        </p:txBody>
      </p:sp>
      <p:sp>
        <p:nvSpPr>
          <p:cNvPr id="33795" name="Rectangle 3">
            <a:extLst>
              <a:ext uri="{FF2B5EF4-FFF2-40B4-BE49-F238E27FC236}">
                <a16:creationId xmlns:a16="http://schemas.microsoft.com/office/drawing/2014/main" id="{0D24ADE4-8C54-4AEF-BDF3-36D8CDB2AF56}"/>
              </a:ext>
            </a:extLst>
          </p:cNvPr>
          <p:cNvSpPr>
            <a:spLocks noGrp="1" noChangeArrowheads="1"/>
          </p:cNvSpPr>
          <p:nvPr>
            <p:ph type="body" idx="1"/>
          </p:nvPr>
        </p:nvSpPr>
        <p:spPr>
          <a:xfrm>
            <a:off x="433387" y="980728"/>
            <a:ext cx="8253413" cy="6480175"/>
          </a:xfrm>
        </p:spPr>
        <p:txBody>
          <a:bodyPr/>
          <a:lstStyle/>
          <a:p>
            <a:pPr eaLnBrk="1" hangingPunct="1">
              <a:lnSpc>
                <a:spcPct val="80000"/>
              </a:lnSpc>
              <a:spcBef>
                <a:spcPts val="0"/>
              </a:spcBef>
              <a:spcAft>
                <a:spcPts val="1200"/>
              </a:spcAft>
              <a:buClr>
                <a:srgbClr val="33CC33"/>
              </a:buClr>
              <a:buFontTx/>
              <a:buChar char="o"/>
              <a:defRPr/>
            </a:pPr>
            <a:r>
              <a:rPr lang="en-AU" sz="2800" dirty="0">
                <a:latin typeface="Times New Roman" pitchFamily="18" charset="0"/>
              </a:rPr>
              <a:t>In one day athletes fire 20 shots from an air pistol in 40 seconds;</a:t>
            </a:r>
          </a:p>
          <a:p>
            <a:pPr eaLnBrk="1" hangingPunct="1">
              <a:lnSpc>
                <a:spcPct val="80000"/>
              </a:lnSpc>
              <a:spcBef>
                <a:spcPts val="0"/>
              </a:spcBef>
              <a:spcAft>
                <a:spcPts val="1200"/>
              </a:spcAft>
              <a:buClr>
                <a:srgbClr val="33CC33"/>
              </a:buClr>
              <a:buFontTx/>
              <a:buChar char="o"/>
              <a:defRPr/>
            </a:pPr>
            <a:r>
              <a:rPr lang="en-AU" sz="2800" dirty="0">
                <a:latin typeface="Times New Roman" pitchFamily="18" charset="0"/>
              </a:rPr>
              <a:t>fence every other competitor in a round-robin format; </a:t>
            </a:r>
          </a:p>
          <a:p>
            <a:pPr eaLnBrk="1" hangingPunct="1">
              <a:lnSpc>
                <a:spcPct val="80000"/>
              </a:lnSpc>
              <a:spcBef>
                <a:spcPts val="0"/>
              </a:spcBef>
              <a:spcAft>
                <a:spcPts val="1200"/>
              </a:spcAft>
              <a:buClr>
                <a:srgbClr val="33CC33"/>
              </a:buClr>
              <a:buFontTx/>
              <a:buChar char="o"/>
              <a:defRPr/>
            </a:pPr>
            <a:r>
              <a:rPr lang="en-AU" sz="2800" dirty="0">
                <a:latin typeface="Times New Roman" pitchFamily="18" charset="0"/>
              </a:rPr>
              <a:t>swim 200 metres in seeded heats; </a:t>
            </a:r>
          </a:p>
          <a:p>
            <a:pPr eaLnBrk="1" hangingPunct="1">
              <a:lnSpc>
                <a:spcPct val="80000"/>
              </a:lnSpc>
              <a:spcBef>
                <a:spcPts val="0"/>
              </a:spcBef>
              <a:spcAft>
                <a:spcPts val="1200"/>
              </a:spcAft>
              <a:buClr>
                <a:srgbClr val="33CC33"/>
              </a:buClr>
              <a:buFontTx/>
              <a:buChar char="o"/>
              <a:defRPr/>
            </a:pPr>
            <a:r>
              <a:rPr lang="en-AU" sz="2800" dirty="0">
                <a:latin typeface="Times New Roman" pitchFamily="18" charset="0"/>
              </a:rPr>
              <a:t>show jump on a horse only known for 20 minutes;</a:t>
            </a:r>
          </a:p>
          <a:p>
            <a:pPr eaLnBrk="1" hangingPunct="1">
              <a:lnSpc>
                <a:spcPct val="80000"/>
              </a:lnSpc>
              <a:spcBef>
                <a:spcPts val="0"/>
              </a:spcBef>
              <a:spcAft>
                <a:spcPts val="1200"/>
              </a:spcAft>
              <a:buClr>
                <a:srgbClr val="33CC33"/>
              </a:buClr>
              <a:buFontTx/>
              <a:buChar char="o"/>
              <a:defRPr/>
            </a:pPr>
            <a:r>
              <a:rPr lang="en-AU" sz="2800" dirty="0">
                <a:latin typeface="Times New Roman" pitchFamily="18" charset="0"/>
              </a:rPr>
              <a:t>3000m run with pentathletes setting off at intervals corresponding to their points so that the first person across the line wins the gold medal. </a:t>
            </a:r>
          </a:p>
          <a:p>
            <a:pPr eaLnBrk="1" hangingPunct="1">
              <a:lnSpc>
                <a:spcPct val="80000"/>
              </a:lnSpc>
              <a:spcBef>
                <a:spcPts val="0"/>
              </a:spcBef>
              <a:spcAft>
                <a:spcPts val="1200"/>
              </a:spcAft>
              <a:buClr>
                <a:srgbClr val="33CC33"/>
              </a:buClr>
              <a:buFontTx/>
              <a:buChar char="o"/>
              <a:defRPr/>
            </a:pPr>
            <a:r>
              <a:rPr lang="en-AU" sz="2800" dirty="0">
                <a:latin typeface="Times New Roman" pitchFamily="18" charset="0"/>
              </a:rPr>
              <a:t>A women’s event was introduced in Sydney in 2000.</a:t>
            </a:r>
          </a:p>
        </p:txBody>
      </p:sp>
      <p:sp>
        <p:nvSpPr>
          <p:cNvPr id="4" name="Slide Number Placeholder 3">
            <a:extLst>
              <a:ext uri="{FF2B5EF4-FFF2-40B4-BE49-F238E27FC236}">
                <a16:creationId xmlns:a16="http://schemas.microsoft.com/office/drawing/2014/main" id="{5D8BF16C-34E2-42E8-8549-294AC376C4C7}"/>
              </a:ext>
            </a:extLst>
          </p:cNvPr>
          <p:cNvSpPr>
            <a:spLocks noGrp="1"/>
          </p:cNvSpPr>
          <p:nvPr>
            <p:ph type="sldNum" sz="quarter" idx="12"/>
          </p:nvPr>
        </p:nvSpPr>
        <p:spPr>
          <a:xfrm>
            <a:off x="6948264" y="6165304"/>
            <a:ext cx="2133600" cy="457200"/>
          </a:xfrm>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62589168-D16D-4463-B68F-C7EC2C8C7530}" type="slidenum">
              <a:rPr lang="en-AU" altLang="en-US" smtClean="0"/>
              <a:pPr eaLnBrk="1" hangingPunct="1">
                <a:defRPr/>
              </a:pPr>
              <a:t>22</a:t>
            </a:fld>
            <a:endParaRPr lang="en-AU" altLang="en-US"/>
          </a:p>
        </p:txBody>
      </p:sp>
      <p:pic>
        <p:nvPicPr>
          <p:cNvPr id="45062" name="Picture 6">
            <a:extLst>
              <a:ext uri="{FF2B5EF4-FFF2-40B4-BE49-F238E27FC236}">
                <a16:creationId xmlns:a16="http://schemas.microsoft.com/office/drawing/2014/main" id="{9B1286BE-92B6-4484-A898-6901A1780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921877"/>
            <a:ext cx="3798168" cy="1935553"/>
          </a:xfrm>
          <a:prstGeom prst="rect">
            <a:avLst/>
          </a:prstGeom>
          <a:noFill/>
          <a:ln w="28575">
            <a:solidFill>
              <a:schemeClr val="bg2"/>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D83E3E61-AD03-4CAB-AFEB-D82E1A1383E1}"/>
              </a:ext>
            </a:extLst>
          </p:cNvPr>
          <p:cNvSpPr>
            <a:spLocks noGrp="1" noChangeArrowheads="1"/>
          </p:cNvSpPr>
          <p:nvPr>
            <p:ph type="body" idx="1"/>
          </p:nvPr>
        </p:nvSpPr>
        <p:spPr>
          <a:xfrm>
            <a:off x="173038" y="260350"/>
            <a:ext cx="8964612" cy="6742113"/>
          </a:xfrm>
        </p:spPr>
        <p:txBody>
          <a:bodyPr/>
          <a:lstStyle/>
          <a:p>
            <a:pPr eaLnBrk="1" hangingPunct="1">
              <a:buFont typeface="Wingdings" panose="05000000000000000000" pitchFamily="2" charset="2"/>
              <a:buNone/>
              <a:defRPr/>
            </a:pPr>
            <a:r>
              <a:rPr lang="en-AU" b="1" dirty="0">
                <a:latin typeface="Times New Roman" pitchFamily="18" charset="0"/>
              </a:rPr>
              <a:t>Students select events and investigate:</a:t>
            </a:r>
            <a:br>
              <a:rPr lang="en-AU" dirty="0">
                <a:latin typeface="Times New Roman" pitchFamily="18" charset="0"/>
              </a:rPr>
            </a:br>
            <a:endParaRPr lang="en-AU" sz="1000" dirty="0">
              <a:latin typeface="Times New Roman" pitchFamily="18" charset="0"/>
            </a:endParaRPr>
          </a:p>
          <a:p>
            <a:pPr eaLnBrk="1" hangingPunct="1">
              <a:buClr>
                <a:srgbClr val="33CC33"/>
              </a:buClr>
              <a:buFontTx/>
              <a:buChar char="o"/>
              <a:defRPr/>
            </a:pPr>
            <a:r>
              <a:rPr lang="en-AU" dirty="0">
                <a:latin typeface="Times New Roman" pitchFamily="18" charset="0"/>
              </a:rPr>
              <a:t>Distances – estimate, then measure and mark these</a:t>
            </a:r>
          </a:p>
          <a:p>
            <a:pPr eaLnBrk="1" hangingPunct="1">
              <a:buClr>
                <a:srgbClr val="33CC33"/>
              </a:buClr>
              <a:buFontTx/>
              <a:buChar char="o"/>
              <a:defRPr/>
            </a:pPr>
            <a:r>
              <a:rPr lang="en-AU" dirty="0">
                <a:latin typeface="Times New Roman" pitchFamily="18" charset="0"/>
              </a:rPr>
              <a:t>Length of jumps – estimate, then measure and mark </a:t>
            </a:r>
          </a:p>
          <a:p>
            <a:pPr eaLnBrk="1" hangingPunct="1">
              <a:buClr>
                <a:srgbClr val="33CC33"/>
              </a:buClr>
              <a:buFontTx/>
              <a:buChar char="o"/>
              <a:defRPr/>
            </a:pPr>
            <a:r>
              <a:rPr lang="en-AU" dirty="0">
                <a:latin typeface="Times New Roman" pitchFamily="18" charset="0"/>
              </a:rPr>
              <a:t>Height of jumps – estimate, then measure and mark </a:t>
            </a:r>
          </a:p>
          <a:p>
            <a:pPr eaLnBrk="1" hangingPunct="1">
              <a:buClr>
                <a:srgbClr val="33CC33"/>
              </a:buClr>
              <a:buFontTx/>
              <a:buChar char="o"/>
              <a:defRPr/>
            </a:pPr>
            <a:r>
              <a:rPr lang="en-AU" dirty="0">
                <a:latin typeface="Times New Roman" pitchFamily="18" charset="0"/>
              </a:rPr>
              <a:t>Distance between hurdles</a:t>
            </a:r>
          </a:p>
          <a:p>
            <a:pPr eaLnBrk="1" hangingPunct="1">
              <a:buClr>
                <a:srgbClr val="33CC33"/>
              </a:buClr>
              <a:buFontTx/>
              <a:buChar char="o"/>
              <a:defRPr/>
            </a:pPr>
            <a:r>
              <a:rPr lang="en-AU" dirty="0">
                <a:latin typeface="Times New Roman" pitchFamily="18" charset="0"/>
              </a:rPr>
              <a:t>Mass of </a:t>
            </a:r>
            <a:r>
              <a:rPr lang="en-AU" dirty="0" err="1">
                <a:latin typeface="Times New Roman" pitchFamily="18" charset="0"/>
              </a:rPr>
              <a:t>shotput</a:t>
            </a:r>
            <a:r>
              <a:rPr lang="en-AU" dirty="0">
                <a:latin typeface="Times New Roman" pitchFamily="18" charset="0"/>
              </a:rPr>
              <a:t>, hammer, discus – distances they can be thrown, area needed (40</a:t>
            </a:r>
            <a:r>
              <a:rPr lang="en-US" dirty="0">
                <a:latin typeface="Times New Roman" pitchFamily="18" charset="0"/>
                <a:cs typeface="Times New Roman" pitchFamily="18" charset="0"/>
              </a:rPr>
              <a:t>° sector)</a:t>
            </a:r>
            <a:r>
              <a:rPr lang="en-AU" dirty="0">
                <a:latin typeface="Times New Roman" pitchFamily="18" charset="0"/>
              </a:rPr>
              <a:t>, </a:t>
            </a:r>
            <a:br>
              <a:rPr lang="en-AU" dirty="0">
                <a:latin typeface="Times New Roman" pitchFamily="18" charset="0"/>
              </a:rPr>
            </a:br>
            <a:r>
              <a:rPr lang="en-AU" dirty="0">
                <a:latin typeface="Times New Roman" pitchFamily="18" charset="0"/>
              </a:rPr>
              <a:t>safety issues</a:t>
            </a:r>
          </a:p>
          <a:p>
            <a:pPr eaLnBrk="1" hangingPunct="1">
              <a:buClr>
                <a:srgbClr val="33CC33"/>
              </a:buClr>
              <a:buFontTx/>
              <a:buChar char="o"/>
              <a:defRPr/>
            </a:pPr>
            <a:r>
              <a:rPr lang="en-AU" dirty="0">
                <a:latin typeface="Times New Roman" pitchFamily="18" charset="0"/>
              </a:rPr>
              <a:t>Times – estimate (close eyes-hand up at 9/20...sec., </a:t>
            </a:r>
            <a:br>
              <a:rPr lang="en-AU" dirty="0">
                <a:latin typeface="Times New Roman" pitchFamily="18" charset="0"/>
              </a:rPr>
            </a:br>
            <a:r>
              <a:rPr lang="en-AU" dirty="0">
                <a:latin typeface="Times New Roman" pitchFamily="18" charset="0"/>
              </a:rPr>
              <a:t>how many claps, hold your breath etc)</a:t>
            </a:r>
          </a:p>
        </p:txBody>
      </p:sp>
      <p:sp>
        <p:nvSpPr>
          <p:cNvPr id="3" name="Slide Number Placeholder 2">
            <a:extLst>
              <a:ext uri="{FF2B5EF4-FFF2-40B4-BE49-F238E27FC236}">
                <a16:creationId xmlns:a16="http://schemas.microsoft.com/office/drawing/2014/main" id="{ECD339D9-6E99-4ABA-B3E3-9FADBEC2865E}"/>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C1BD392B-22D6-4D8B-8CDD-BD2260AFA06A}" type="slidenum">
              <a:rPr lang="en-AU" altLang="en-US" smtClean="0"/>
              <a:pPr eaLnBrk="1" hangingPunct="1">
                <a:defRPr/>
              </a:pPr>
              <a:t>23</a:t>
            </a:fld>
            <a:endParaRPr lang="en-AU"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a:extLst>
              <a:ext uri="{FF2B5EF4-FFF2-40B4-BE49-F238E27FC236}">
                <a16:creationId xmlns:a16="http://schemas.microsoft.com/office/drawing/2014/main" id="{82ABE526-25E0-483E-A937-8DB9E59CF0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15888"/>
            <a:ext cx="2595562" cy="22336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8611" name="Rectangle 3">
            <a:extLst>
              <a:ext uri="{FF2B5EF4-FFF2-40B4-BE49-F238E27FC236}">
                <a16:creationId xmlns:a16="http://schemas.microsoft.com/office/drawing/2014/main" id="{26556521-E4F8-4B10-B1B1-5A0AD366F50D}"/>
              </a:ext>
            </a:extLst>
          </p:cNvPr>
          <p:cNvSpPr>
            <a:spLocks noGrp="1" noChangeArrowheads="1"/>
          </p:cNvSpPr>
          <p:nvPr>
            <p:ph type="body" idx="1"/>
          </p:nvPr>
        </p:nvSpPr>
        <p:spPr>
          <a:xfrm>
            <a:off x="188913" y="504825"/>
            <a:ext cx="8497887" cy="6310313"/>
          </a:xfrm>
        </p:spPr>
        <p:txBody>
          <a:bodyPr/>
          <a:lstStyle/>
          <a:p>
            <a:pPr eaLnBrk="1" hangingPunct="1">
              <a:buFont typeface="Wingdings" panose="05000000000000000000" pitchFamily="2" charset="2"/>
              <a:buNone/>
              <a:defRPr/>
            </a:pPr>
            <a:r>
              <a:rPr lang="en-AU" b="1" dirty="0">
                <a:solidFill>
                  <a:srgbClr val="F8F8F8"/>
                </a:solidFill>
                <a:latin typeface="Times New Roman" pitchFamily="18" charset="0"/>
              </a:rPr>
              <a:t>    Students select events, </a:t>
            </a:r>
            <a:br>
              <a:rPr lang="en-AU" b="1" dirty="0">
                <a:solidFill>
                  <a:srgbClr val="F8F8F8"/>
                </a:solidFill>
                <a:latin typeface="Times New Roman" pitchFamily="18" charset="0"/>
              </a:rPr>
            </a:br>
            <a:r>
              <a:rPr lang="en-AU" b="1" dirty="0">
                <a:solidFill>
                  <a:srgbClr val="F8F8F8"/>
                </a:solidFill>
                <a:latin typeface="Times New Roman" pitchFamily="18" charset="0"/>
              </a:rPr>
              <a:t>for example</a:t>
            </a:r>
            <a:br>
              <a:rPr lang="en-AU" dirty="0">
                <a:solidFill>
                  <a:schemeClr val="bg1"/>
                </a:solidFill>
                <a:latin typeface="Times New Roman" pitchFamily="18" charset="0"/>
              </a:rPr>
            </a:br>
            <a:br>
              <a:rPr lang="en-AU" dirty="0">
                <a:solidFill>
                  <a:schemeClr val="bg1"/>
                </a:solidFill>
                <a:latin typeface="Times New Roman" pitchFamily="18" charset="0"/>
              </a:rPr>
            </a:br>
            <a:r>
              <a:rPr lang="en-AU" sz="1600" dirty="0">
                <a:solidFill>
                  <a:schemeClr val="bg1"/>
                </a:solidFill>
                <a:latin typeface="Times New Roman" pitchFamily="18" charset="0"/>
              </a:rPr>
              <a:t>  </a:t>
            </a:r>
            <a:br>
              <a:rPr lang="en-AU" dirty="0">
                <a:latin typeface="Times New Roman" pitchFamily="18" charset="0"/>
              </a:rPr>
            </a:br>
            <a:endParaRPr lang="en-AU" sz="1000" dirty="0">
              <a:latin typeface="Times New Roman" pitchFamily="18" charset="0"/>
            </a:endParaRPr>
          </a:p>
          <a:p>
            <a:pPr eaLnBrk="1" hangingPunct="1">
              <a:buClr>
                <a:srgbClr val="33CC33"/>
              </a:buClr>
              <a:buFontTx/>
              <a:buChar char="o"/>
              <a:defRPr/>
            </a:pPr>
            <a:r>
              <a:rPr lang="en-AU" b="1" dirty="0">
                <a:solidFill>
                  <a:srgbClr val="F8F8F8"/>
                </a:solidFill>
                <a:effectLst>
                  <a:outerShdw blurRad="38100" dist="38100" dir="2700000" algn="tl">
                    <a:srgbClr val="000000">
                      <a:alpha val="43137"/>
                    </a:srgbClr>
                  </a:outerShdw>
                </a:effectLst>
                <a:latin typeface="Times New Roman" pitchFamily="18" charset="0"/>
              </a:rPr>
              <a:t>How far can you run in the record times</a:t>
            </a:r>
            <a:r>
              <a:rPr lang="en-AU" dirty="0">
                <a:solidFill>
                  <a:srgbClr val="F8F8F8"/>
                </a:solidFill>
                <a:effectLst>
                  <a:outerShdw blurRad="38100" dist="38100" dir="2700000" algn="tl">
                    <a:srgbClr val="000000">
                      <a:alpha val="43137"/>
                    </a:srgbClr>
                  </a:outerShdw>
                </a:effectLst>
                <a:latin typeface="Times New Roman" pitchFamily="18" charset="0"/>
              </a:rPr>
              <a:t>?</a:t>
            </a:r>
          </a:p>
          <a:p>
            <a:pPr eaLnBrk="1" hangingPunct="1">
              <a:buClr>
                <a:srgbClr val="33CC33"/>
              </a:buClr>
              <a:buFontTx/>
              <a:buNone/>
              <a:defRPr/>
            </a:pPr>
            <a:r>
              <a:rPr lang="en-AU" dirty="0">
                <a:solidFill>
                  <a:srgbClr val="F8F8F8"/>
                </a:solidFill>
                <a:effectLst>
                  <a:outerShdw blurRad="38100" dist="38100" dir="2700000" algn="tl">
                    <a:srgbClr val="000000">
                      <a:alpha val="43137"/>
                    </a:srgbClr>
                  </a:outerShdw>
                </a:effectLst>
                <a:latin typeface="Times New Roman" pitchFamily="18" charset="0"/>
              </a:rPr>
              <a:t>    Mark out 25m, 50m, 100m … </a:t>
            </a:r>
          </a:p>
          <a:p>
            <a:pPr eaLnBrk="1" hangingPunct="1">
              <a:buClr>
                <a:srgbClr val="33CC33"/>
              </a:buClr>
              <a:buFontTx/>
              <a:buNone/>
              <a:defRPr/>
            </a:pPr>
            <a:r>
              <a:rPr lang="en-AU" dirty="0">
                <a:solidFill>
                  <a:srgbClr val="F8F8F8"/>
                </a:solidFill>
                <a:effectLst>
                  <a:outerShdw blurRad="38100" dist="38100" dir="2700000" algn="tl">
                    <a:srgbClr val="000000">
                      <a:alpha val="43137"/>
                    </a:srgbClr>
                  </a:outerShdw>
                </a:effectLst>
                <a:latin typeface="Times New Roman" pitchFamily="18" charset="0"/>
              </a:rPr>
              <a:t>   Students time themselves and measure the distance they have run compared with records.</a:t>
            </a:r>
          </a:p>
          <a:p>
            <a:pPr eaLnBrk="1" hangingPunct="1">
              <a:buClr>
                <a:srgbClr val="33CC33"/>
              </a:buClr>
              <a:buFontTx/>
              <a:buNone/>
              <a:defRPr/>
            </a:pPr>
            <a:endParaRPr lang="en-AU" sz="1800" dirty="0">
              <a:solidFill>
                <a:srgbClr val="F8F8F8"/>
              </a:solidFill>
              <a:effectLst>
                <a:outerShdw blurRad="38100" dist="38100" dir="2700000" algn="tl">
                  <a:srgbClr val="000000">
                    <a:alpha val="43137"/>
                  </a:srgbClr>
                </a:outerShdw>
              </a:effectLst>
              <a:latin typeface="Times New Roman" pitchFamily="18" charset="0"/>
            </a:endParaRPr>
          </a:p>
          <a:p>
            <a:pPr eaLnBrk="1" hangingPunct="1">
              <a:buClr>
                <a:srgbClr val="33CC33"/>
              </a:buClr>
              <a:buFontTx/>
              <a:buNone/>
              <a:defRPr/>
            </a:pPr>
            <a:r>
              <a:rPr lang="en-AU" dirty="0">
                <a:solidFill>
                  <a:srgbClr val="F8F8F8"/>
                </a:solidFill>
                <a:effectLst>
                  <a:outerShdw blurRad="38100" dist="38100" dir="2700000" algn="tl">
                    <a:srgbClr val="000000">
                      <a:alpha val="43137"/>
                    </a:srgbClr>
                  </a:outerShdw>
                </a:effectLst>
                <a:latin typeface="Times New Roman" pitchFamily="18" charset="0"/>
              </a:rPr>
              <a:t>   Graph results – individually for different records</a:t>
            </a:r>
          </a:p>
          <a:p>
            <a:pPr eaLnBrk="1" hangingPunct="1">
              <a:buClr>
                <a:srgbClr val="33CC33"/>
              </a:buClr>
              <a:buFontTx/>
              <a:buNone/>
              <a:defRPr/>
            </a:pPr>
            <a:r>
              <a:rPr lang="en-AU" dirty="0">
                <a:solidFill>
                  <a:srgbClr val="F8F8F8"/>
                </a:solidFill>
                <a:effectLst>
                  <a:outerShdw blurRad="38100" dist="38100" dir="2700000" algn="tl">
                    <a:srgbClr val="000000">
                      <a:alpha val="43137"/>
                    </a:srgbClr>
                  </a:outerShdw>
                </a:effectLst>
                <a:latin typeface="Times New Roman" pitchFamily="18" charset="0"/>
              </a:rPr>
              <a:t>			       – class graph for each record</a:t>
            </a:r>
            <a:br>
              <a:rPr lang="en-AU" dirty="0">
                <a:solidFill>
                  <a:srgbClr val="F8F8F8"/>
                </a:solidFill>
                <a:effectLst>
                  <a:outerShdw blurRad="38100" dist="38100" dir="2700000" algn="tl">
                    <a:srgbClr val="000000">
                      <a:alpha val="43137"/>
                    </a:srgbClr>
                  </a:outerShdw>
                </a:effectLst>
                <a:latin typeface="Times New Roman" pitchFamily="18" charset="0"/>
              </a:rPr>
            </a:br>
            <a:endParaRPr lang="en-AU" dirty="0">
              <a:solidFill>
                <a:srgbClr val="F8F8F8"/>
              </a:solidFill>
              <a:effectLst>
                <a:outerShdw blurRad="38100" dist="38100" dir="2700000" algn="tl">
                  <a:srgbClr val="000000">
                    <a:alpha val="43137"/>
                  </a:srgbClr>
                </a:outerShdw>
              </a:effectLst>
              <a:latin typeface="Times New Roman" pitchFamily="18" charset="0"/>
            </a:endParaRPr>
          </a:p>
          <a:p>
            <a:pPr eaLnBrk="1" hangingPunct="1">
              <a:buClr>
                <a:srgbClr val="33CC33"/>
              </a:buClr>
              <a:buFontTx/>
              <a:buNone/>
              <a:defRPr/>
            </a:pPr>
            <a:endParaRPr lang="en-AU" sz="2800" dirty="0">
              <a:latin typeface="Times New Roman" pitchFamily="18" charset="0"/>
            </a:endParaRPr>
          </a:p>
        </p:txBody>
      </p:sp>
      <p:sp>
        <p:nvSpPr>
          <p:cNvPr id="3" name="Slide Number Placeholder 2">
            <a:extLst>
              <a:ext uri="{FF2B5EF4-FFF2-40B4-BE49-F238E27FC236}">
                <a16:creationId xmlns:a16="http://schemas.microsoft.com/office/drawing/2014/main" id="{DC1A8DF0-1578-4E3E-933D-A724E59B72CC}"/>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8FC68884-4E99-4245-8456-67E9B34C54E4}" type="slidenum">
              <a:rPr lang="en-AU" altLang="en-US" smtClean="0"/>
              <a:pPr eaLnBrk="1" hangingPunct="1">
                <a:defRPr/>
              </a:pPr>
              <a:t>24</a:t>
            </a:fld>
            <a:endParaRPr lang="en-AU"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a:extLst>
              <a:ext uri="{FF2B5EF4-FFF2-40B4-BE49-F238E27FC236}">
                <a16:creationId xmlns:a16="http://schemas.microsoft.com/office/drawing/2014/main" id="{8074BDCD-CEFC-499C-8428-9A0759115D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4418013"/>
            <a:ext cx="3203575" cy="23971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8611" name="Rectangle 3">
            <a:extLst>
              <a:ext uri="{FF2B5EF4-FFF2-40B4-BE49-F238E27FC236}">
                <a16:creationId xmlns:a16="http://schemas.microsoft.com/office/drawing/2014/main" id="{8E6E865A-E28C-4504-8879-07587A5C62D0}"/>
              </a:ext>
            </a:extLst>
          </p:cNvPr>
          <p:cNvSpPr>
            <a:spLocks noGrp="1" noChangeArrowheads="1"/>
          </p:cNvSpPr>
          <p:nvPr>
            <p:ph type="body" idx="1"/>
          </p:nvPr>
        </p:nvSpPr>
        <p:spPr>
          <a:xfrm>
            <a:off x="188913" y="273843"/>
            <a:ext cx="8840762" cy="6310313"/>
          </a:xfrm>
        </p:spPr>
        <p:txBody>
          <a:bodyPr/>
          <a:lstStyle/>
          <a:p>
            <a:pPr eaLnBrk="1" hangingPunct="1">
              <a:buFont typeface="Wingdings" panose="05000000000000000000" pitchFamily="2" charset="2"/>
              <a:buNone/>
              <a:defRPr/>
            </a:pPr>
            <a:r>
              <a:rPr lang="en-AU" b="1" dirty="0">
                <a:solidFill>
                  <a:srgbClr val="F8F8F8"/>
                </a:solidFill>
                <a:latin typeface="Times New Roman" pitchFamily="18" charset="0"/>
              </a:rPr>
              <a:t>    Students select length/height </a:t>
            </a:r>
            <a:br>
              <a:rPr lang="en-AU" b="1" dirty="0">
                <a:solidFill>
                  <a:srgbClr val="F8F8F8"/>
                </a:solidFill>
                <a:latin typeface="Times New Roman" pitchFamily="18" charset="0"/>
              </a:rPr>
            </a:br>
            <a:r>
              <a:rPr lang="en-AU" b="1" dirty="0">
                <a:solidFill>
                  <a:srgbClr val="F8F8F8"/>
                </a:solidFill>
                <a:latin typeface="Times New Roman" pitchFamily="18" charset="0"/>
              </a:rPr>
              <a:t>events:</a:t>
            </a:r>
            <a:br>
              <a:rPr lang="en-AU" dirty="0">
                <a:solidFill>
                  <a:srgbClr val="F8F8F8"/>
                </a:solidFill>
                <a:latin typeface="Times New Roman" pitchFamily="18" charset="0"/>
              </a:rPr>
            </a:br>
            <a:endParaRPr lang="en-AU" sz="2800" dirty="0">
              <a:solidFill>
                <a:schemeClr val="bg1"/>
              </a:solidFill>
              <a:effectLst>
                <a:outerShdw blurRad="38100" dist="38100" dir="2700000" algn="tl">
                  <a:srgbClr val="000000">
                    <a:alpha val="43137"/>
                  </a:srgbClr>
                </a:outerShdw>
              </a:effectLst>
              <a:latin typeface="Times New Roman" pitchFamily="18" charset="0"/>
            </a:endParaRPr>
          </a:p>
          <a:p>
            <a:pPr eaLnBrk="1" hangingPunct="1">
              <a:buClr>
                <a:srgbClr val="33CC33"/>
              </a:buClr>
              <a:buFont typeface="Courier New" panose="02070309020205020404" pitchFamily="49" charset="0"/>
              <a:buChar char="o"/>
              <a:defRPr/>
            </a:pPr>
            <a:r>
              <a:rPr lang="en-AU" dirty="0">
                <a:solidFill>
                  <a:srgbClr val="F8F8F8"/>
                </a:solidFill>
                <a:effectLst>
                  <a:outerShdw blurRad="38100" dist="38100" dir="2700000" algn="tl">
                    <a:srgbClr val="000000">
                      <a:alpha val="43137"/>
                    </a:srgbClr>
                  </a:outerShdw>
                </a:effectLst>
                <a:latin typeface="Times New Roman" pitchFamily="18" charset="0"/>
              </a:rPr>
              <a:t>Students conduct trials for chosen </a:t>
            </a:r>
            <a:br>
              <a:rPr lang="en-AU" dirty="0">
                <a:solidFill>
                  <a:srgbClr val="F8F8F8"/>
                </a:solidFill>
                <a:effectLst>
                  <a:outerShdw blurRad="38100" dist="38100" dir="2700000" algn="tl">
                    <a:srgbClr val="000000">
                      <a:alpha val="43137"/>
                    </a:srgbClr>
                  </a:outerShdw>
                </a:effectLst>
                <a:latin typeface="Times New Roman" pitchFamily="18" charset="0"/>
              </a:rPr>
            </a:br>
            <a:r>
              <a:rPr lang="en-AU" dirty="0">
                <a:solidFill>
                  <a:srgbClr val="F8F8F8"/>
                </a:solidFill>
                <a:effectLst>
                  <a:outerShdw blurRad="38100" dist="38100" dir="2700000" algn="tl">
                    <a:srgbClr val="000000">
                      <a:alpha val="43137"/>
                    </a:srgbClr>
                  </a:outerShdw>
                </a:effectLst>
                <a:latin typeface="Times New Roman" pitchFamily="18" charset="0"/>
              </a:rPr>
              <a:t>event/s, compare their results with records.</a:t>
            </a:r>
          </a:p>
          <a:p>
            <a:pPr eaLnBrk="1" hangingPunct="1">
              <a:buClr>
                <a:srgbClr val="33CC33"/>
              </a:buClr>
              <a:buFontTx/>
              <a:buNone/>
              <a:defRPr/>
            </a:pPr>
            <a:endParaRPr lang="en-AU" sz="1800" dirty="0">
              <a:solidFill>
                <a:srgbClr val="F8F8F8"/>
              </a:solidFill>
              <a:latin typeface="Times New Roman" pitchFamily="18" charset="0"/>
            </a:endParaRPr>
          </a:p>
          <a:p>
            <a:pPr eaLnBrk="1" hangingPunct="1">
              <a:buClr>
                <a:srgbClr val="33CC33"/>
              </a:buClr>
              <a:buFont typeface="Courier New" panose="02070309020205020404" pitchFamily="49" charset="0"/>
              <a:buChar char="o"/>
              <a:defRPr/>
            </a:pPr>
            <a:r>
              <a:rPr lang="en-AU" sz="2800" dirty="0">
                <a:solidFill>
                  <a:srgbClr val="F8F8F8"/>
                </a:solidFill>
                <a:effectLst>
                  <a:outerShdw blurRad="38100" dist="38100" dir="2700000" algn="tl">
                    <a:srgbClr val="000000">
                      <a:alpha val="43137"/>
                    </a:srgbClr>
                  </a:outerShdw>
                </a:effectLst>
                <a:latin typeface="Times New Roman" pitchFamily="18" charset="0"/>
              </a:rPr>
              <a:t> </a:t>
            </a:r>
            <a:r>
              <a:rPr lang="en-AU" dirty="0">
                <a:solidFill>
                  <a:srgbClr val="F8F8F8"/>
                </a:solidFill>
                <a:effectLst>
                  <a:outerShdw blurRad="38100" dist="38100" dir="2700000" algn="tl">
                    <a:srgbClr val="000000">
                      <a:alpha val="43137"/>
                    </a:srgbClr>
                  </a:outerShdw>
                </a:effectLst>
                <a:latin typeface="Times New Roman" pitchFamily="18" charset="0"/>
              </a:rPr>
              <a:t>Graph results – individually for different records</a:t>
            </a:r>
          </a:p>
          <a:p>
            <a:pPr eaLnBrk="1" hangingPunct="1">
              <a:buClr>
                <a:srgbClr val="33CC33"/>
              </a:buClr>
              <a:buFontTx/>
              <a:buNone/>
              <a:defRPr/>
            </a:pPr>
            <a:r>
              <a:rPr lang="en-AU" dirty="0">
                <a:solidFill>
                  <a:srgbClr val="F8F8F8"/>
                </a:solidFill>
                <a:effectLst>
                  <a:outerShdw blurRad="38100" dist="38100" dir="2700000" algn="tl">
                    <a:srgbClr val="000000">
                      <a:alpha val="43137"/>
                    </a:srgbClr>
                  </a:outerShdw>
                </a:effectLst>
                <a:latin typeface="Times New Roman" pitchFamily="18" charset="0"/>
              </a:rPr>
              <a:t>			         – class graph for each record</a:t>
            </a:r>
            <a:endParaRPr lang="en-AU" dirty="0">
              <a:solidFill>
                <a:srgbClr val="F8F8F8"/>
              </a:solidFill>
              <a:latin typeface="Times New Roman" pitchFamily="18" charset="0"/>
            </a:endParaRPr>
          </a:p>
        </p:txBody>
      </p:sp>
      <p:sp>
        <p:nvSpPr>
          <p:cNvPr id="3" name="Slide Number Placeholder 2">
            <a:extLst>
              <a:ext uri="{FF2B5EF4-FFF2-40B4-BE49-F238E27FC236}">
                <a16:creationId xmlns:a16="http://schemas.microsoft.com/office/drawing/2014/main" id="{D1C597E7-A2E0-42E0-93F6-8AF496018998}"/>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DFA24B85-ED41-48D3-B760-6AA3AB453075}" type="slidenum">
              <a:rPr lang="en-AU" altLang="en-US" smtClean="0"/>
              <a:pPr eaLnBrk="1" hangingPunct="1">
                <a:defRPr/>
              </a:pPr>
              <a:t>25</a:t>
            </a:fld>
            <a:endParaRPr lang="en-AU" altLang="en-US"/>
          </a:p>
        </p:txBody>
      </p:sp>
      <p:pic>
        <p:nvPicPr>
          <p:cNvPr id="51205" name="Picture 4">
            <a:extLst>
              <a:ext uri="{FF2B5EF4-FFF2-40B4-BE49-F238E27FC236}">
                <a16:creationId xmlns:a16="http://schemas.microsoft.com/office/drawing/2014/main" id="{FD9FC294-2B3B-4D14-AEC8-0B8B9BD3CE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57161"/>
            <a:ext cx="2657475" cy="198913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1206" name="Picture 6">
            <a:extLst>
              <a:ext uri="{FF2B5EF4-FFF2-40B4-BE49-F238E27FC236}">
                <a16:creationId xmlns:a16="http://schemas.microsoft.com/office/drawing/2014/main" id="{9FE80EDA-5FED-4C3E-8D44-2232DF7E04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188" y="4516438"/>
            <a:ext cx="3052762" cy="228441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9722254-5DED-42C2-945D-6F1058D752D0}"/>
              </a:ext>
            </a:extLst>
          </p:cNvPr>
          <p:cNvSpPr>
            <a:spLocks noGrp="1" noChangeArrowheads="1"/>
          </p:cNvSpPr>
          <p:nvPr>
            <p:ph type="title"/>
          </p:nvPr>
        </p:nvSpPr>
        <p:spPr>
          <a:xfrm>
            <a:off x="395288" y="260350"/>
            <a:ext cx="8229600" cy="679450"/>
          </a:xfrm>
        </p:spPr>
        <p:txBody>
          <a:bodyPr/>
          <a:lstStyle/>
          <a:p>
            <a:pPr>
              <a:defRPr/>
            </a:pPr>
            <a:r>
              <a:rPr lang="en-AU" sz="3600" dirty="0">
                <a:solidFill>
                  <a:srgbClr val="F8F8F8"/>
                </a:solidFill>
                <a:latin typeface="Times New Roman" pitchFamily="18" charset="0"/>
              </a:rPr>
              <a:t>Using Olympic Statistics in the Classroom</a:t>
            </a:r>
          </a:p>
        </p:txBody>
      </p:sp>
      <p:sp>
        <p:nvSpPr>
          <p:cNvPr id="59395" name="Rectangle 3">
            <a:extLst>
              <a:ext uri="{FF2B5EF4-FFF2-40B4-BE49-F238E27FC236}">
                <a16:creationId xmlns:a16="http://schemas.microsoft.com/office/drawing/2014/main" id="{7CDE1940-68B7-46B4-A1E0-A4BBE94E01EB}"/>
              </a:ext>
            </a:extLst>
          </p:cNvPr>
          <p:cNvSpPr>
            <a:spLocks noGrp="1" noChangeArrowheads="1"/>
          </p:cNvSpPr>
          <p:nvPr>
            <p:ph type="body" idx="1"/>
          </p:nvPr>
        </p:nvSpPr>
        <p:spPr>
          <a:xfrm>
            <a:off x="373063" y="1125538"/>
            <a:ext cx="8229600" cy="5400675"/>
          </a:xfrm>
        </p:spPr>
        <p:txBody>
          <a:bodyPr/>
          <a:lstStyle/>
          <a:p>
            <a:pPr>
              <a:buClr>
                <a:srgbClr val="33CC33"/>
              </a:buClr>
              <a:buFontTx/>
              <a:buNone/>
              <a:defRPr/>
            </a:pPr>
            <a:r>
              <a:rPr lang="en-AU" dirty="0">
                <a:solidFill>
                  <a:srgbClr val="F8F8F8"/>
                </a:solidFill>
                <a:effectLst>
                  <a:outerShdw blurRad="38100" dist="38100" dir="2700000" algn="tl">
                    <a:srgbClr val="000000">
                      <a:alpha val="43137"/>
                    </a:srgbClr>
                  </a:outerShdw>
                </a:effectLst>
                <a:latin typeface="Times New Roman" pitchFamily="18" charset="0"/>
              </a:rPr>
              <a:t>Develops concepts of:</a:t>
            </a:r>
          </a:p>
          <a:p>
            <a:pPr>
              <a:buClr>
                <a:srgbClr val="33CC33"/>
              </a:buClr>
              <a:buFontTx/>
              <a:buChar char="o"/>
              <a:defRPr/>
            </a:pPr>
            <a:r>
              <a:rPr lang="en-AU" dirty="0">
                <a:solidFill>
                  <a:srgbClr val="F8F8F8"/>
                </a:solidFill>
                <a:effectLst>
                  <a:outerShdw blurRad="38100" dist="38100" dir="2700000" algn="tl">
                    <a:srgbClr val="000000">
                      <a:alpha val="43137"/>
                    </a:srgbClr>
                  </a:outerShdw>
                </a:effectLst>
                <a:latin typeface="Times New Roman" pitchFamily="18" charset="0"/>
              </a:rPr>
              <a:t>Measurement in mass, length, height, distance</a:t>
            </a:r>
          </a:p>
          <a:p>
            <a:pPr>
              <a:buClr>
                <a:srgbClr val="33CC33"/>
              </a:buClr>
              <a:buFontTx/>
              <a:buChar char="o"/>
              <a:defRPr/>
            </a:pPr>
            <a:r>
              <a:rPr lang="en-AU" dirty="0">
                <a:solidFill>
                  <a:srgbClr val="F8F8F8"/>
                </a:solidFill>
                <a:effectLst>
                  <a:outerShdw blurRad="38100" dist="38100" dir="2700000" algn="tl">
                    <a:srgbClr val="000000">
                      <a:alpha val="43137"/>
                    </a:srgbClr>
                  </a:outerShdw>
                </a:effectLst>
                <a:latin typeface="Times New Roman" pitchFamily="18" charset="0"/>
              </a:rPr>
              <a:t>Time in minutes, seconds and parts of seconds</a:t>
            </a:r>
          </a:p>
          <a:p>
            <a:pPr>
              <a:buClr>
                <a:srgbClr val="33CC33"/>
              </a:buClr>
              <a:buFontTx/>
              <a:buChar char="o"/>
              <a:defRPr/>
            </a:pPr>
            <a:r>
              <a:rPr lang="en-AU" dirty="0">
                <a:effectLst>
                  <a:outerShdw blurRad="38100" dist="38100" dir="2700000" algn="tl">
                    <a:srgbClr val="000000">
                      <a:alpha val="43137"/>
                    </a:srgbClr>
                  </a:outerShdw>
                </a:effectLst>
                <a:latin typeface="Times New Roman" pitchFamily="18" charset="0"/>
              </a:rPr>
              <a:t>Graphical representations e.g., </a:t>
            </a:r>
            <a:r>
              <a:rPr lang="en-A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students develop questions to collect data on favourite sports/games; sports played by students; favourite event in the Olympics..</a:t>
            </a:r>
            <a:br>
              <a:rPr lang="en-A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A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Explore ways of representing </a:t>
            </a:r>
            <a:br>
              <a:rPr lang="en-A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A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data.</a:t>
            </a:r>
            <a:r>
              <a:rPr lang="en-AU" dirty="0">
                <a:effectLst>
                  <a:outerShdw blurRad="38100" dist="38100" dir="2700000" algn="tl">
                    <a:srgbClr val="000000">
                      <a:alpha val="43137"/>
                    </a:srgbClr>
                  </a:outerShdw>
                </a:effectLst>
                <a:latin typeface="Times New Roman" pitchFamily="18" charset="0"/>
              </a:rPr>
              <a:t> </a:t>
            </a:r>
          </a:p>
          <a:p>
            <a:pPr>
              <a:buClr>
                <a:srgbClr val="33CC33"/>
              </a:buClr>
              <a:buFontTx/>
              <a:buChar char="o"/>
              <a:defRPr/>
            </a:pPr>
            <a:r>
              <a:rPr lang="en-AU" dirty="0">
                <a:effectLst>
                  <a:outerShdw blurRad="38100" dist="38100" dir="2700000" algn="tl">
                    <a:srgbClr val="000000">
                      <a:alpha val="43137"/>
                    </a:srgbClr>
                  </a:outerShdw>
                </a:effectLst>
                <a:latin typeface="Times New Roman" pitchFamily="18" charset="0"/>
              </a:rPr>
              <a:t>…</a:t>
            </a:r>
          </a:p>
        </p:txBody>
      </p:sp>
      <p:pic>
        <p:nvPicPr>
          <p:cNvPr id="53252" name="Picture 5">
            <a:extLst>
              <a:ext uri="{FF2B5EF4-FFF2-40B4-BE49-F238E27FC236}">
                <a16:creationId xmlns:a16="http://schemas.microsoft.com/office/drawing/2014/main" id="{20A6E21D-36A2-438C-922C-A3993DD859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475163"/>
            <a:ext cx="3116262" cy="23796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12E3F5A-5972-4AD4-AD9B-AA55CF3AB841}"/>
              </a:ext>
            </a:extLst>
          </p:cNvPr>
          <p:cNvSpPr>
            <a:spLocks noGrp="1" noChangeArrowheads="1"/>
          </p:cNvSpPr>
          <p:nvPr>
            <p:ph type="title"/>
          </p:nvPr>
        </p:nvSpPr>
        <p:spPr>
          <a:xfrm>
            <a:off x="360363" y="220663"/>
            <a:ext cx="8229600" cy="1139825"/>
          </a:xfrm>
        </p:spPr>
        <p:txBody>
          <a:bodyPr/>
          <a:lstStyle/>
          <a:p>
            <a:pPr>
              <a:defRPr/>
            </a:pPr>
            <a:r>
              <a:rPr lang="en-AU" sz="3600" dirty="0">
                <a:solidFill>
                  <a:srgbClr val="F8F8F8"/>
                </a:solidFill>
                <a:latin typeface="Times New Roman" pitchFamily="18" charset="0"/>
              </a:rPr>
              <a:t>Using Olympic Statistics in the Classroom</a:t>
            </a:r>
          </a:p>
        </p:txBody>
      </p:sp>
      <p:sp>
        <p:nvSpPr>
          <p:cNvPr id="59395" name="Rectangle 3">
            <a:extLst>
              <a:ext uri="{FF2B5EF4-FFF2-40B4-BE49-F238E27FC236}">
                <a16:creationId xmlns:a16="http://schemas.microsoft.com/office/drawing/2014/main" id="{028ED6CB-167B-452F-A315-0681AE587DF5}"/>
              </a:ext>
            </a:extLst>
          </p:cNvPr>
          <p:cNvSpPr>
            <a:spLocks noGrp="1" noChangeArrowheads="1"/>
          </p:cNvSpPr>
          <p:nvPr>
            <p:ph type="body" idx="1"/>
          </p:nvPr>
        </p:nvSpPr>
        <p:spPr>
          <a:xfrm>
            <a:off x="452159" y="1236662"/>
            <a:ext cx="8229600" cy="5400675"/>
          </a:xfrm>
        </p:spPr>
        <p:txBody>
          <a:bodyPr/>
          <a:lstStyle/>
          <a:p>
            <a:pPr>
              <a:buClr>
                <a:srgbClr val="33CC33"/>
              </a:buClr>
              <a:buFontTx/>
              <a:buNone/>
              <a:defRPr/>
            </a:pPr>
            <a:r>
              <a:rPr lang="en-AU" dirty="0">
                <a:solidFill>
                  <a:srgbClr val="F8F8F8"/>
                </a:solidFill>
                <a:effectLst>
                  <a:outerShdw blurRad="38100" dist="38100" dir="2700000" algn="tl">
                    <a:srgbClr val="000000">
                      <a:alpha val="43137"/>
                    </a:srgbClr>
                  </a:outerShdw>
                </a:effectLst>
                <a:latin typeface="Times New Roman" pitchFamily="18" charset="0"/>
              </a:rPr>
              <a:t> Develops concepts of:</a:t>
            </a:r>
          </a:p>
          <a:p>
            <a:pPr>
              <a:buClr>
                <a:srgbClr val="33CC33"/>
              </a:buClr>
              <a:buFontTx/>
              <a:buChar char="o"/>
              <a:defRPr/>
            </a:pPr>
            <a:r>
              <a:rPr lang="en-AU" dirty="0">
                <a:solidFill>
                  <a:srgbClr val="F8F8F8"/>
                </a:solidFill>
                <a:effectLst>
                  <a:outerShdw blurRad="38100" dist="38100" dir="2700000" algn="tl">
                    <a:srgbClr val="000000">
                      <a:alpha val="43137"/>
                    </a:srgbClr>
                  </a:outerShdw>
                </a:effectLst>
                <a:latin typeface="Times New Roman" pitchFamily="18" charset="0"/>
              </a:rPr>
              <a:t>Whole number – counting, ordinal, ordering</a:t>
            </a:r>
          </a:p>
          <a:p>
            <a:pPr>
              <a:buClr>
                <a:srgbClr val="33CC33"/>
              </a:buClr>
              <a:buFontTx/>
              <a:buChar char="o"/>
              <a:defRPr/>
            </a:pPr>
            <a:r>
              <a:rPr lang="en-AU" dirty="0">
                <a:solidFill>
                  <a:srgbClr val="F8F8F8"/>
                </a:solidFill>
                <a:effectLst>
                  <a:outerShdw blurRad="38100" dist="38100" dir="2700000" algn="tl">
                    <a:srgbClr val="000000">
                      <a:alpha val="43137"/>
                    </a:srgbClr>
                  </a:outerShdw>
                </a:effectLst>
                <a:latin typeface="Times New Roman" pitchFamily="18" charset="0"/>
              </a:rPr>
              <a:t>Decimals – value, comparing, ordering</a:t>
            </a:r>
          </a:p>
          <a:p>
            <a:pPr>
              <a:buClr>
                <a:srgbClr val="33CC33"/>
              </a:buClr>
              <a:buFontTx/>
              <a:buChar char="o"/>
              <a:defRPr/>
            </a:pPr>
            <a:r>
              <a:rPr lang="en-AU" dirty="0">
                <a:solidFill>
                  <a:srgbClr val="F8F8F8"/>
                </a:solidFill>
                <a:effectLst>
                  <a:outerShdw blurRad="38100" dist="38100" dir="2700000" algn="tl">
                    <a:srgbClr val="000000">
                      <a:alpha val="43137"/>
                    </a:srgbClr>
                  </a:outerShdw>
                </a:effectLst>
                <a:latin typeface="Times New Roman" pitchFamily="18" charset="0"/>
              </a:rPr>
              <a:t>Operating on decimals</a:t>
            </a:r>
          </a:p>
          <a:p>
            <a:pPr>
              <a:buClr>
                <a:srgbClr val="33CC33"/>
              </a:buClr>
              <a:buFontTx/>
              <a:buChar char="o"/>
              <a:defRPr/>
            </a:pPr>
            <a:r>
              <a:rPr lang="en-AU" dirty="0">
                <a:solidFill>
                  <a:srgbClr val="F8F8F8"/>
                </a:solidFill>
                <a:effectLst>
                  <a:outerShdw blurRad="38100" dist="38100" dir="2700000" algn="tl">
                    <a:srgbClr val="000000">
                      <a:alpha val="43137"/>
                    </a:srgbClr>
                  </a:outerShdw>
                </a:effectLst>
                <a:latin typeface="Times New Roman" pitchFamily="18" charset="0"/>
              </a:rPr>
              <a:t>Average</a:t>
            </a:r>
          </a:p>
          <a:p>
            <a:pPr>
              <a:buClr>
                <a:srgbClr val="33CC33"/>
              </a:buClr>
              <a:buFontTx/>
              <a:buChar char="o"/>
              <a:defRPr/>
            </a:pPr>
            <a:r>
              <a:rPr lang="en-AU" dirty="0">
                <a:solidFill>
                  <a:srgbClr val="F8F8F8"/>
                </a:solidFill>
                <a:effectLst>
                  <a:outerShdw blurRad="38100" dist="38100" dir="2700000" algn="tl">
                    <a:srgbClr val="000000">
                      <a:alpha val="43137"/>
                    </a:srgbClr>
                  </a:outerShdw>
                </a:effectLst>
                <a:latin typeface="Times New Roman" pitchFamily="18" charset="0"/>
              </a:rPr>
              <a:t>Speed</a:t>
            </a:r>
          </a:p>
          <a:p>
            <a:pPr>
              <a:buClr>
                <a:srgbClr val="33CC33"/>
              </a:buClr>
              <a:buFontTx/>
              <a:buChar char="o"/>
              <a:defRPr/>
            </a:pPr>
            <a:r>
              <a:rPr lang="en-AU" dirty="0">
                <a:solidFill>
                  <a:srgbClr val="F8F8F8"/>
                </a:solidFill>
                <a:effectLst>
                  <a:outerShdw blurRad="38100" dist="38100" dir="2700000" algn="tl">
                    <a:srgbClr val="000000">
                      <a:alpha val="43137"/>
                    </a:srgbClr>
                  </a:outerShdw>
                </a:effectLst>
                <a:latin typeface="Times New Roman" pitchFamily="18" charset="0"/>
              </a:rPr>
              <a:t>…</a:t>
            </a:r>
          </a:p>
        </p:txBody>
      </p:sp>
      <p:pic>
        <p:nvPicPr>
          <p:cNvPr id="4" name="Picture 3" descr="A picture containing sport, person, yellow, man&#10;&#10;Description automatically generated">
            <a:extLst>
              <a:ext uri="{FF2B5EF4-FFF2-40B4-BE49-F238E27FC236}">
                <a16:creationId xmlns:a16="http://schemas.microsoft.com/office/drawing/2014/main" id="{05D87ECA-4467-47C9-98AE-7789CB0AB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959" y="4293097"/>
            <a:ext cx="4544086" cy="2547442"/>
          </a:xfrm>
          <a:prstGeom prst="rect">
            <a:avLst/>
          </a:prstGeom>
        </p:spPr>
      </p:pic>
      <p:sp>
        <p:nvSpPr>
          <p:cNvPr id="8" name="TextBox 7">
            <a:extLst>
              <a:ext uri="{FF2B5EF4-FFF2-40B4-BE49-F238E27FC236}">
                <a16:creationId xmlns:a16="http://schemas.microsoft.com/office/drawing/2014/main" id="{BEF22627-9346-4355-A6E5-525285A5D625}"/>
              </a:ext>
            </a:extLst>
          </p:cNvPr>
          <p:cNvSpPr txBox="1"/>
          <p:nvPr/>
        </p:nvSpPr>
        <p:spPr>
          <a:xfrm>
            <a:off x="1835696" y="4733155"/>
            <a:ext cx="2803271" cy="1938992"/>
          </a:xfrm>
          <a:prstGeom prst="rect">
            <a:avLst/>
          </a:prstGeom>
          <a:noFill/>
        </p:spPr>
        <p:txBody>
          <a:bodyPr wrap="square" rtlCol="0">
            <a:spAutoFit/>
          </a:bodyPr>
          <a:lstStyle/>
          <a:p>
            <a:r>
              <a:rPr lang="en-GB"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Podcasts available on many athletes:</a:t>
            </a:r>
          </a:p>
          <a:p>
            <a:r>
              <a:rPr lang="en-A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https://www.olympics.com.au/news/tokyo-unleashed-podcast</a:t>
            </a:r>
            <a:r>
              <a:rPr lang="en-A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A1FE42-DF88-4B48-A548-B1C49231CECB}"/>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07EBDF5C-1408-4EEE-83CB-CC87D8F78B76}" type="slidenum">
              <a:rPr lang="en-AU" altLang="en-US" smtClean="0"/>
              <a:pPr eaLnBrk="1" hangingPunct="1">
                <a:defRPr/>
              </a:pPr>
              <a:t>28</a:t>
            </a:fld>
            <a:endParaRPr lang="en-AU" altLang="en-US"/>
          </a:p>
        </p:txBody>
      </p:sp>
      <p:pic>
        <p:nvPicPr>
          <p:cNvPr id="57347" name="Picture 4" descr="C:\Users\Pammy\Documents\Olympic Commonwealth games\1896 results.JPG">
            <a:extLst>
              <a:ext uri="{FF2B5EF4-FFF2-40B4-BE49-F238E27FC236}">
                <a16:creationId xmlns:a16="http://schemas.microsoft.com/office/drawing/2014/main" id="{829C1C65-733C-478A-9D52-FC885EE5A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0"/>
            <a:ext cx="7200900"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4">
            <a:extLst>
              <a:ext uri="{FF2B5EF4-FFF2-40B4-BE49-F238E27FC236}">
                <a16:creationId xmlns:a16="http://schemas.microsoft.com/office/drawing/2014/main" id="{44A0F1C9-FDAE-43C4-90AE-8455AA0DE7DC}"/>
              </a:ext>
            </a:extLst>
          </p:cNvPr>
          <p:cNvSpPr txBox="1">
            <a:spLocks noChangeArrowheads="1"/>
          </p:cNvSpPr>
          <p:nvPr/>
        </p:nvSpPr>
        <p:spPr bwMode="auto">
          <a:xfrm>
            <a:off x="5004048" y="786731"/>
            <a:ext cx="1223962" cy="307975"/>
          </a:xfrm>
          <a:prstGeom prst="rect">
            <a:avLst/>
          </a:prstGeom>
          <a:solidFill>
            <a:srgbClr val="F8F8F8"/>
          </a:solid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n-GB" altLang="en-US" sz="1400" b="1" dirty="0">
                <a:solidFill>
                  <a:srgbClr val="000000"/>
                </a:solidFill>
              </a:rPr>
              <a:t>2</a:t>
            </a:r>
            <a:r>
              <a:rPr lang="en-AU" altLang="en-US" sz="1400" b="1" dirty="0">
                <a:solidFill>
                  <a:srgbClr val="000000"/>
                </a:solidFill>
              </a:rPr>
              <a:t>020</a:t>
            </a:r>
          </a:p>
        </p:txBody>
      </p:sp>
      <p:sp>
        <p:nvSpPr>
          <p:cNvPr id="57349" name="TextBox 1">
            <a:extLst>
              <a:ext uri="{FF2B5EF4-FFF2-40B4-BE49-F238E27FC236}">
                <a16:creationId xmlns:a16="http://schemas.microsoft.com/office/drawing/2014/main" id="{F5C504F9-EAE9-4990-A43E-FB925D5F5879}"/>
              </a:ext>
            </a:extLst>
          </p:cNvPr>
          <p:cNvSpPr txBox="1">
            <a:spLocks noChangeArrowheads="1"/>
          </p:cNvSpPr>
          <p:nvPr/>
        </p:nvSpPr>
        <p:spPr bwMode="auto">
          <a:xfrm>
            <a:off x="6156176" y="4941168"/>
            <a:ext cx="68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pPr>
            <a:r>
              <a:rPr lang="en-AU" altLang="en-US" sz="1000" b="1" dirty="0">
                <a:solidFill>
                  <a:srgbClr val="000000"/>
                </a:solidFill>
              </a:rPr>
              <a:t> 2020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40FF5AB-F36D-4927-A984-233C80974534}"/>
              </a:ext>
            </a:extLst>
          </p:cNvPr>
          <p:cNvSpPr>
            <a:spLocks noGrp="1" noChangeArrowheads="1"/>
          </p:cNvSpPr>
          <p:nvPr>
            <p:ph type="title"/>
          </p:nvPr>
        </p:nvSpPr>
        <p:spPr>
          <a:xfrm>
            <a:off x="457200" y="260350"/>
            <a:ext cx="8229600" cy="836613"/>
          </a:xfrm>
        </p:spPr>
        <p:txBody>
          <a:bodyPr/>
          <a:lstStyle/>
          <a:p>
            <a:pPr eaLnBrk="1" hangingPunct="1">
              <a:defRPr/>
            </a:pPr>
            <a:r>
              <a:rPr lang="en-AU" sz="4000" dirty="0">
                <a:latin typeface="Times New Roman" pitchFamily="18" charset="0"/>
              </a:rPr>
              <a:t>Integrated units</a:t>
            </a:r>
          </a:p>
        </p:txBody>
      </p:sp>
      <p:sp>
        <p:nvSpPr>
          <p:cNvPr id="45059" name="Rectangle 3">
            <a:extLst>
              <a:ext uri="{FF2B5EF4-FFF2-40B4-BE49-F238E27FC236}">
                <a16:creationId xmlns:a16="http://schemas.microsoft.com/office/drawing/2014/main" id="{D4B08F03-1725-410A-B7EB-02786B61DD11}"/>
              </a:ext>
            </a:extLst>
          </p:cNvPr>
          <p:cNvSpPr>
            <a:spLocks noGrp="1" noChangeArrowheads="1"/>
          </p:cNvSpPr>
          <p:nvPr>
            <p:ph type="body" idx="1"/>
          </p:nvPr>
        </p:nvSpPr>
        <p:spPr>
          <a:xfrm>
            <a:off x="179388" y="1096963"/>
            <a:ext cx="8964612" cy="5761037"/>
          </a:xfrm>
        </p:spPr>
        <p:txBody>
          <a:bodyPr/>
          <a:lstStyle/>
          <a:p>
            <a:pPr eaLnBrk="1" hangingPunct="1">
              <a:buClr>
                <a:srgbClr val="33CC33"/>
              </a:buClr>
              <a:buFontTx/>
              <a:buChar char="o"/>
              <a:defRPr/>
            </a:pPr>
            <a:r>
              <a:rPr lang="en-AU" dirty="0">
                <a:latin typeface="Times New Roman" pitchFamily="18" charset="0"/>
              </a:rPr>
              <a:t>Investigate equipment/clothing/playing surfaces </a:t>
            </a:r>
            <a:br>
              <a:rPr lang="en-AU" dirty="0">
                <a:latin typeface="Times New Roman" pitchFamily="18" charset="0"/>
              </a:rPr>
            </a:br>
            <a:r>
              <a:rPr lang="en-AU" dirty="0">
                <a:latin typeface="Times New Roman" pitchFamily="18" charset="0"/>
              </a:rPr>
              <a:t>design over time. Website </a:t>
            </a:r>
            <a:r>
              <a:rPr lang="en-AU">
                <a:latin typeface="Times New Roman" pitchFamily="18" charset="0"/>
              </a:rPr>
              <a:t>for equipment: </a:t>
            </a:r>
            <a:r>
              <a:rPr lang="en-AU" dirty="0">
                <a:latin typeface="Times New Roman" pitchFamily="18" charset="0"/>
                <a:hlinkClick r:id="rId3"/>
              </a:rPr>
              <a:t>http://www.olympic.org/athletics-road-equipment-and-history</a:t>
            </a:r>
            <a:r>
              <a:rPr lang="en-AU" dirty="0">
                <a:latin typeface="Times New Roman" pitchFamily="18" charset="0"/>
              </a:rPr>
              <a:t> </a:t>
            </a:r>
            <a:br>
              <a:rPr lang="en-AU" dirty="0">
                <a:latin typeface="Times New Roman" pitchFamily="18" charset="0"/>
              </a:rPr>
            </a:br>
            <a:r>
              <a:rPr lang="en-AU" sz="1000" dirty="0">
                <a:latin typeface="Times New Roman" pitchFamily="18" charset="0"/>
              </a:rPr>
              <a:t>  </a:t>
            </a:r>
          </a:p>
          <a:p>
            <a:pPr eaLnBrk="1" hangingPunct="1">
              <a:buClr>
                <a:srgbClr val="33CC33"/>
              </a:buClr>
              <a:buFontTx/>
              <a:buChar char="o"/>
              <a:defRPr/>
            </a:pPr>
            <a:r>
              <a:rPr lang="en-AU" dirty="0">
                <a:latin typeface="Times New Roman" pitchFamily="18" charset="0"/>
              </a:rPr>
              <a:t>Plan and conduct school games</a:t>
            </a:r>
            <a:br>
              <a:rPr lang="en-AU" dirty="0">
                <a:latin typeface="Times New Roman" pitchFamily="18" charset="0"/>
              </a:rPr>
            </a:br>
            <a:r>
              <a:rPr lang="en-AU" dirty="0">
                <a:latin typeface="Times New Roman" pitchFamily="18" charset="0"/>
              </a:rPr>
              <a:t>- timelines/scheduling events</a:t>
            </a:r>
            <a:br>
              <a:rPr lang="en-AU" dirty="0">
                <a:latin typeface="Times New Roman" pitchFamily="18" charset="0"/>
              </a:rPr>
            </a:br>
            <a:r>
              <a:rPr lang="en-AU" dirty="0">
                <a:latin typeface="Times New Roman" pitchFamily="18" charset="0"/>
              </a:rPr>
              <a:t>- space/shapes/measurements for events</a:t>
            </a:r>
            <a:br>
              <a:rPr lang="en-AU" dirty="0">
                <a:latin typeface="Times New Roman" pitchFamily="18" charset="0"/>
              </a:rPr>
            </a:br>
            <a:r>
              <a:rPr lang="en-AU" dirty="0">
                <a:latin typeface="Times New Roman" pitchFamily="18" charset="0"/>
              </a:rPr>
              <a:t>- design of flags/logos/medals …</a:t>
            </a:r>
            <a:br>
              <a:rPr lang="en-AU" dirty="0">
                <a:latin typeface="Times New Roman" pitchFamily="18" charset="0"/>
              </a:rPr>
            </a:br>
            <a:r>
              <a:rPr lang="en-AU" dirty="0">
                <a:latin typeface="Times New Roman" pitchFamily="18" charset="0"/>
              </a:rPr>
              <a:t>- fitness/training/skill development</a:t>
            </a:r>
            <a:br>
              <a:rPr lang="en-AU" dirty="0">
                <a:latin typeface="Times New Roman" pitchFamily="18" charset="0"/>
              </a:rPr>
            </a:br>
            <a:r>
              <a:rPr lang="en-AU" dirty="0">
                <a:latin typeface="Times New Roman" pitchFamily="18" charset="0"/>
              </a:rPr>
              <a:t>- graph personal performances (training &amp; event)</a:t>
            </a:r>
            <a:br>
              <a:rPr lang="en-AU" dirty="0">
                <a:latin typeface="Times New Roman" pitchFamily="18" charset="0"/>
              </a:rPr>
            </a:br>
            <a:r>
              <a:rPr lang="en-AU" dirty="0">
                <a:latin typeface="Times New Roman" pitchFamily="18" charset="0"/>
              </a:rPr>
              <a:t>- diet/nutrition</a:t>
            </a:r>
            <a:br>
              <a:rPr lang="en-AU" dirty="0">
                <a:latin typeface="Times New Roman" pitchFamily="18" charset="0"/>
              </a:rPr>
            </a:br>
            <a:br>
              <a:rPr lang="en-AU" dirty="0">
                <a:latin typeface="Times New Roman" pitchFamily="18" charset="0"/>
              </a:rPr>
            </a:br>
            <a:endParaRPr lang="en-AU" sz="800" dirty="0">
              <a:latin typeface="Times New Roman" pitchFamily="18" charset="0"/>
            </a:endParaRPr>
          </a:p>
        </p:txBody>
      </p:sp>
      <p:sp>
        <p:nvSpPr>
          <p:cNvPr id="4" name="Slide Number Placeholder 3">
            <a:extLst>
              <a:ext uri="{FF2B5EF4-FFF2-40B4-BE49-F238E27FC236}">
                <a16:creationId xmlns:a16="http://schemas.microsoft.com/office/drawing/2014/main" id="{220A1F71-743C-455A-9E17-8289A1FF4BC4}"/>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79526709-00FA-4D97-98A7-55F5329EDDC1}" type="slidenum">
              <a:rPr lang="en-AU" altLang="en-US" smtClean="0"/>
              <a:pPr eaLnBrk="1" hangingPunct="1">
                <a:defRPr/>
              </a:pPr>
              <a:t>29</a:t>
            </a:fld>
            <a:endParaRPr lang="en-A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77A0-9401-4E97-8E26-3BD9AC274709}"/>
              </a:ext>
            </a:extLst>
          </p:cNvPr>
          <p:cNvSpPr>
            <a:spLocks noGrp="1"/>
          </p:cNvSpPr>
          <p:nvPr>
            <p:ph type="title"/>
          </p:nvPr>
        </p:nvSpPr>
        <p:spPr/>
        <p:txBody>
          <a:bodyPr/>
          <a:lstStyle/>
          <a:p>
            <a:pPr>
              <a:defRPr/>
            </a:pPr>
            <a:r>
              <a:rPr lang="en-AU" sz="3200" dirty="0">
                <a:hlinkClick r:id="rId2"/>
              </a:rPr>
              <a:t>http://www.olympic.org/olympic-torch-relay</a:t>
            </a:r>
            <a:r>
              <a:rPr lang="en-AU" sz="3200" dirty="0"/>
              <a:t> </a:t>
            </a:r>
          </a:p>
        </p:txBody>
      </p:sp>
      <p:sp>
        <p:nvSpPr>
          <p:cNvPr id="3" name="Content Placeholder 2">
            <a:extLst>
              <a:ext uri="{FF2B5EF4-FFF2-40B4-BE49-F238E27FC236}">
                <a16:creationId xmlns:a16="http://schemas.microsoft.com/office/drawing/2014/main" id="{8DA591BF-6FD3-489A-BFCA-A06C878801E6}"/>
              </a:ext>
            </a:extLst>
          </p:cNvPr>
          <p:cNvSpPr>
            <a:spLocks noGrp="1"/>
          </p:cNvSpPr>
          <p:nvPr>
            <p:ph idx="1"/>
          </p:nvPr>
        </p:nvSpPr>
        <p:spPr>
          <a:xfrm>
            <a:off x="187945" y="1541927"/>
            <a:ext cx="8893175" cy="1139825"/>
          </a:xfrm>
        </p:spPr>
        <p:txBody>
          <a:bodyPr/>
          <a:lstStyle/>
          <a:p>
            <a:pPr marL="0" indent="0">
              <a:buClr>
                <a:srgbClr val="33CC33"/>
              </a:buClr>
              <a:buNone/>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Olympic torch incorporates elements of Japanese culture, and reinforces Tokyo 2020’s Olympic Torch Relay concept: “Hope lights our way”.</a:t>
            </a:r>
          </a:p>
          <a:p>
            <a:pPr marL="0" indent="0">
              <a:buClr>
                <a:srgbClr val="33CC33"/>
              </a:buClr>
              <a:buNone/>
            </a:pPr>
            <a:endPar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185023F-C3A8-4908-8DA4-8DA3C228D157}"/>
              </a:ext>
            </a:extLst>
          </p:cNvPr>
          <p:cNvSpPr>
            <a:spLocks noGrp="1"/>
          </p:cNvSpPr>
          <p:nvPr>
            <p:ph type="sldNum" sz="quarter" idx="12"/>
          </p:nvPr>
        </p:nvSpPr>
        <p:spPr/>
        <p:txBody>
          <a:bodyPr/>
          <a:lstStyle/>
          <a:p>
            <a:pPr>
              <a:defRPr/>
            </a:pPr>
            <a:fld id="{0E6FB8E0-2EAD-4FA1-B04F-EA6A858BE334}" type="slidenum">
              <a:rPr lang="en-AU" altLang="en-US" smtClean="0"/>
              <a:pPr>
                <a:defRPr/>
              </a:pPr>
              <a:t>3</a:t>
            </a:fld>
            <a:endParaRPr lang="en-AU" altLang="en-US"/>
          </a:p>
        </p:txBody>
      </p:sp>
      <p:pic>
        <p:nvPicPr>
          <p:cNvPr id="5" name="Picture 4">
            <a:extLst>
              <a:ext uri="{FF2B5EF4-FFF2-40B4-BE49-F238E27FC236}">
                <a16:creationId xmlns:a16="http://schemas.microsoft.com/office/drawing/2014/main" id="{F86F578D-E84B-4B6F-9BCF-847B1FD99BE1}"/>
              </a:ext>
            </a:extLst>
          </p:cNvPr>
          <p:cNvPicPr>
            <a:picLocks noChangeAspect="1"/>
          </p:cNvPicPr>
          <p:nvPr/>
        </p:nvPicPr>
        <p:blipFill>
          <a:blip r:embed="rId3"/>
          <a:stretch>
            <a:fillRect/>
          </a:stretch>
        </p:blipFill>
        <p:spPr>
          <a:xfrm>
            <a:off x="5064464" y="2681752"/>
            <a:ext cx="4043550" cy="4043550"/>
          </a:xfrm>
          <a:prstGeom prst="rect">
            <a:avLst/>
          </a:prstGeom>
        </p:spPr>
      </p:pic>
      <p:sp>
        <p:nvSpPr>
          <p:cNvPr id="6" name="TextBox 5">
            <a:extLst>
              <a:ext uri="{FF2B5EF4-FFF2-40B4-BE49-F238E27FC236}">
                <a16:creationId xmlns:a16="http://schemas.microsoft.com/office/drawing/2014/main" id="{1B07462E-47A8-4775-8B08-2124B8D18590}"/>
              </a:ext>
            </a:extLst>
          </p:cNvPr>
          <p:cNvSpPr txBox="1"/>
          <p:nvPr/>
        </p:nvSpPr>
        <p:spPr>
          <a:xfrm>
            <a:off x="246787" y="2425203"/>
            <a:ext cx="4812944" cy="4154984"/>
          </a:xfrm>
          <a:prstGeom prst="rect">
            <a:avLst/>
          </a:prstGeom>
          <a:noFill/>
        </p:spPr>
        <p:txBody>
          <a:bodyPr wrap="square" rtlCol="0">
            <a:spAutoFit/>
          </a:bodyPr>
          <a:lstStyle/>
          <a:p>
            <a:pPr marL="0" indent="0">
              <a:buClr>
                <a:srgbClr val="33CC33"/>
              </a:buClr>
              <a:buNone/>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concept is designed to bring the Japanese together around messages of support, acceptance and encouragement of one another, while reflecting the Olympic flame’s ability to promote peace and hope to the world.</a:t>
            </a:r>
          </a:p>
          <a:p>
            <a:pPr marL="0" indent="0">
              <a:buClr>
                <a:srgbClr val="33CC33"/>
              </a:buClr>
              <a:buNone/>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Japan’s famed cherry blossoms happen to bloom in March, coinciding with the start of the Olympic Torch Relay, and the shape of the torch also resembles a Japanese traditional “</a:t>
            </a:r>
            <a:r>
              <a:rPr lang="en-AU" sz="2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Sakuramon</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cherry blossom emblem.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48BAF6-2BDE-44D5-9F6C-D87EDBE58277}"/>
              </a:ext>
            </a:extLst>
          </p:cNvPr>
          <p:cNvSpPr txBox="1"/>
          <p:nvPr/>
        </p:nvSpPr>
        <p:spPr>
          <a:xfrm>
            <a:off x="3995738" y="6457950"/>
            <a:ext cx="1584325" cy="400050"/>
          </a:xfrm>
          <a:prstGeom prst="rect">
            <a:avLst/>
          </a:prstGeom>
          <a:solidFill>
            <a:schemeClr val="bg1"/>
          </a:solidFill>
        </p:spPr>
        <p:txBody>
          <a:bodyPr>
            <a:spAutoFit/>
          </a:bodyPr>
          <a:lstStyle/>
          <a:p>
            <a:pPr eaLnBrk="1" hangingPunct="1">
              <a:defRPr/>
            </a:pPr>
            <a:r>
              <a:rPr lang="en-AU" sz="2000" dirty="0">
                <a:effectLst>
                  <a:outerShdw blurRad="38100" dist="38100" dir="2700000" algn="tl">
                    <a:srgbClr val="000000">
                      <a:alpha val="43137"/>
                    </a:srgbClr>
                  </a:outerShdw>
                </a:effectLst>
              </a:rPr>
              <a:t>Syndal PS</a:t>
            </a:r>
          </a:p>
        </p:txBody>
      </p:sp>
      <p:pic>
        <p:nvPicPr>
          <p:cNvPr id="22531" name="Picture 4" descr="Syndal_PS_Olympic Day.jpg">
            <a:extLst>
              <a:ext uri="{FF2B5EF4-FFF2-40B4-BE49-F238E27FC236}">
                <a16:creationId xmlns:a16="http://schemas.microsoft.com/office/drawing/2014/main" id="{3EE3EAF9-C53F-4BF3-87A3-16804E66EA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4195763"/>
            <a:ext cx="3549650" cy="266223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756C6E-D23E-41E2-AE2C-F14B1F500A68}"/>
              </a:ext>
            </a:extLst>
          </p:cNvPr>
          <p:cNvSpPr>
            <a:spLocks noGrp="1"/>
          </p:cNvSpPr>
          <p:nvPr>
            <p:ph type="title"/>
          </p:nvPr>
        </p:nvSpPr>
        <p:spPr>
          <a:xfrm>
            <a:off x="468313" y="476250"/>
            <a:ext cx="8229600" cy="720725"/>
          </a:xfrm>
        </p:spPr>
        <p:txBody>
          <a:bodyPr/>
          <a:lstStyle/>
          <a:p>
            <a:pPr>
              <a:defRPr/>
            </a:pPr>
            <a:r>
              <a:rPr lang="en-AU" dirty="0">
                <a:latin typeface="Times New Roman" pitchFamily="18" charset="0"/>
                <a:cs typeface="Times New Roman" pitchFamily="18" charset="0"/>
              </a:rPr>
              <a:t>Olympic Day - </a:t>
            </a:r>
            <a:r>
              <a:rPr lang="en-AU" sz="3200" b="1" dirty="0">
                <a:latin typeface="Times New Roman" pitchFamily="18" charset="0"/>
                <a:cs typeface="Times New Roman" pitchFamily="18" charset="0"/>
              </a:rPr>
              <a:t>Move, Learn, Discover</a:t>
            </a:r>
            <a:br>
              <a:rPr lang="en-AU" b="1" dirty="0">
                <a:latin typeface="Times New Roman" pitchFamily="18" charset="0"/>
                <a:cs typeface="Times New Roman" pitchFamily="18" charset="0"/>
              </a:rPr>
            </a:br>
            <a:r>
              <a:rPr lang="en-AU" dirty="0"/>
              <a:t> </a:t>
            </a:r>
          </a:p>
        </p:txBody>
      </p:sp>
      <p:sp>
        <p:nvSpPr>
          <p:cNvPr id="3" name="Content Placeholder 2">
            <a:extLst>
              <a:ext uri="{FF2B5EF4-FFF2-40B4-BE49-F238E27FC236}">
                <a16:creationId xmlns:a16="http://schemas.microsoft.com/office/drawing/2014/main" id="{1156B382-9C32-4E03-ABF5-04F7C4960CFE}"/>
              </a:ext>
            </a:extLst>
          </p:cNvPr>
          <p:cNvSpPr>
            <a:spLocks noGrp="1"/>
          </p:cNvSpPr>
          <p:nvPr>
            <p:ph idx="1"/>
          </p:nvPr>
        </p:nvSpPr>
        <p:spPr>
          <a:xfrm>
            <a:off x="179388" y="1052513"/>
            <a:ext cx="8964612" cy="5078412"/>
          </a:xfrm>
        </p:spPr>
        <p:txBody>
          <a:bodyPr/>
          <a:lstStyle/>
          <a:p>
            <a:pPr>
              <a:buClr>
                <a:srgbClr val="00B050"/>
              </a:buClr>
              <a:buSzPct val="120000"/>
              <a:buFont typeface="Calibri" pitchFamily="34" charset="0"/>
              <a:buChar char="⁰"/>
              <a:defRPr/>
            </a:pPr>
            <a:r>
              <a:rPr lang="en-AU" sz="2600" dirty="0">
                <a:latin typeface="Times New Roman" pitchFamily="18" charset="0"/>
                <a:cs typeface="Times New Roman" pitchFamily="18" charset="0"/>
              </a:rPr>
              <a:t>Olympic Day brings together people from all over the world to celebrate the Olympic Games and Values. This encourages young people to participate in sport, lead active, healthy lives.</a:t>
            </a:r>
          </a:p>
          <a:p>
            <a:pPr>
              <a:buClr>
                <a:srgbClr val="00B050"/>
              </a:buClr>
              <a:buSzPct val="120000"/>
              <a:buFont typeface="Calibri" pitchFamily="34" charset="0"/>
              <a:buChar char="⁰"/>
              <a:defRPr/>
            </a:pPr>
            <a:r>
              <a:rPr lang="en-AU" sz="2600" dirty="0">
                <a:latin typeface="Times New Roman" pitchFamily="18" charset="0"/>
                <a:cs typeface="Times New Roman" pitchFamily="18" charset="0"/>
              </a:rPr>
              <a:t>Olympic Day is internationally celebrated on </a:t>
            </a:r>
            <a:r>
              <a:rPr lang="en-AU" sz="2600" b="1" dirty="0">
                <a:latin typeface="Times New Roman" pitchFamily="18" charset="0"/>
                <a:cs typeface="Times New Roman" pitchFamily="18" charset="0"/>
              </a:rPr>
              <a:t>23 June</a:t>
            </a:r>
            <a:r>
              <a:rPr lang="en-AU" sz="2600" dirty="0">
                <a:latin typeface="Times New Roman" pitchFamily="18" charset="0"/>
                <a:cs typeface="Times New Roman" pitchFamily="18" charset="0"/>
              </a:rPr>
              <a:t> each year. In Australia, Olympic Day is celebrated throughout June on a day convenient to participating schools. </a:t>
            </a:r>
          </a:p>
          <a:p>
            <a:pPr>
              <a:buClr>
                <a:srgbClr val="00B050"/>
              </a:buClr>
              <a:buSzPct val="120000"/>
              <a:buFont typeface="Calibri" pitchFamily="34" charset="0"/>
              <a:buChar char="⁰"/>
              <a:defRPr/>
            </a:pPr>
            <a:r>
              <a:rPr lang="en-AU" sz="2600" dirty="0">
                <a:latin typeface="Times New Roman" pitchFamily="18" charset="0"/>
                <a:cs typeface="Times New Roman" pitchFamily="18" charset="0"/>
              </a:rPr>
              <a:t>You are invited to organise an Olympic Day at your school </a:t>
            </a:r>
            <a:br>
              <a:rPr lang="en-AU" sz="2600" dirty="0">
                <a:latin typeface="Times New Roman" pitchFamily="18" charset="0"/>
                <a:cs typeface="Times New Roman" pitchFamily="18" charset="0"/>
              </a:rPr>
            </a:br>
            <a:r>
              <a:rPr lang="en-AU" sz="2600" dirty="0">
                <a:latin typeface="Times New Roman" pitchFamily="18" charset="0"/>
                <a:cs typeface="Times New Roman" pitchFamily="18" charset="0"/>
              </a:rPr>
              <a:t>and the AOC encourages Olympians </a:t>
            </a:r>
            <a:br>
              <a:rPr lang="en-AU" sz="2600" dirty="0">
                <a:latin typeface="Times New Roman" pitchFamily="18" charset="0"/>
                <a:cs typeface="Times New Roman" pitchFamily="18" charset="0"/>
              </a:rPr>
            </a:br>
            <a:r>
              <a:rPr lang="en-AU" sz="2600" dirty="0">
                <a:latin typeface="Times New Roman" pitchFamily="18" charset="0"/>
                <a:cs typeface="Times New Roman" pitchFamily="18" charset="0"/>
              </a:rPr>
              <a:t>to pay a visit to a local school . </a:t>
            </a:r>
            <a:br>
              <a:rPr lang="en-AU" sz="2600" dirty="0">
                <a:latin typeface="Times New Roman" pitchFamily="18" charset="0"/>
                <a:cs typeface="Times New Roman" pitchFamily="18" charset="0"/>
              </a:rPr>
            </a:br>
            <a:r>
              <a:rPr lang="en-AU" sz="2600" b="1" dirty="0">
                <a:latin typeface="Times New Roman" pitchFamily="18" charset="0"/>
                <a:cs typeface="Times New Roman" pitchFamily="18" charset="0"/>
              </a:rPr>
              <a:t>Teacher Guide and Lesson Plans</a:t>
            </a:r>
            <a:br>
              <a:rPr lang="en-AU" sz="2600" dirty="0">
                <a:latin typeface="Times New Roman" pitchFamily="18" charset="0"/>
                <a:cs typeface="Times New Roman" pitchFamily="18" charset="0"/>
              </a:rPr>
            </a:br>
            <a:r>
              <a:rPr lang="en-AU" sz="2600" dirty="0">
                <a:latin typeface="Times New Roman" pitchFamily="18" charset="0"/>
                <a:cs typeface="Times New Roman" pitchFamily="18" charset="0"/>
              </a:rPr>
              <a:t>are available in </a:t>
            </a:r>
            <a:r>
              <a:rPr lang="en-AU" sz="2600" dirty="0">
                <a:latin typeface="Times New Roman" pitchFamily="18" charset="0"/>
                <a:cs typeface="Times New Roman" pitchFamily="18" charset="0"/>
                <a:hlinkClick r:id="rId4"/>
              </a:rPr>
              <a:t>Resources</a:t>
            </a:r>
            <a:r>
              <a:rPr lang="en-AU" sz="2600" dirty="0">
                <a:latin typeface="Times New Roman" pitchFamily="18" charset="0"/>
                <a:cs typeface="Times New Roman" pitchFamily="18" charset="0"/>
              </a:rPr>
              <a:t>. </a:t>
            </a:r>
            <a:br>
              <a:rPr lang="en-AU" sz="2600" dirty="0">
                <a:latin typeface="Times New Roman" pitchFamily="18" charset="0"/>
                <a:cs typeface="Times New Roman" pitchFamily="18" charset="0"/>
              </a:rPr>
            </a:br>
            <a:r>
              <a:rPr lang="en-AU" sz="2600" dirty="0">
                <a:latin typeface="Times New Roman" pitchFamily="18" charset="0"/>
                <a:cs typeface="Times New Roman" pitchFamily="18" charset="0"/>
              </a:rPr>
              <a:t>Start planning 2020 Olympic Day. </a:t>
            </a:r>
          </a:p>
          <a:p>
            <a:pPr>
              <a:defRPr/>
            </a:pPr>
            <a:endParaRPr lang="en-AU" dirty="0"/>
          </a:p>
        </p:txBody>
      </p:sp>
      <p:sp>
        <p:nvSpPr>
          <p:cNvPr id="4" name="Slide Number Placeholder 3">
            <a:extLst>
              <a:ext uri="{FF2B5EF4-FFF2-40B4-BE49-F238E27FC236}">
                <a16:creationId xmlns:a16="http://schemas.microsoft.com/office/drawing/2014/main" id="{C53954AC-F01A-409C-98A2-C311CC0C96C9}"/>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2803B3BA-7ACF-4758-A920-22055DC58BC2}" type="slidenum">
              <a:rPr lang="en-AU" altLang="en-US" smtClean="0"/>
              <a:pPr eaLnBrk="1" hangingPunct="1">
                <a:defRPr/>
              </a:pPr>
              <a:t>30</a:t>
            </a:fld>
            <a:endParaRPr lang="en-AU" altLang="en-US"/>
          </a:p>
        </p:txBody>
      </p:sp>
    </p:spTree>
    <p:extLst>
      <p:ext uri="{BB962C8B-B14F-4D97-AF65-F5344CB8AC3E}">
        <p14:creationId xmlns:p14="http://schemas.microsoft.com/office/powerpoint/2010/main" val="3844115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FDFC5AA-A686-4C74-B62E-210005023DC8}"/>
              </a:ext>
            </a:extLst>
          </p:cNvPr>
          <p:cNvSpPr>
            <a:spLocks noGrp="1" noChangeArrowheads="1"/>
          </p:cNvSpPr>
          <p:nvPr>
            <p:ph type="title"/>
          </p:nvPr>
        </p:nvSpPr>
        <p:spPr>
          <a:xfrm>
            <a:off x="457200" y="277813"/>
            <a:ext cx="8229600" cy="919162"/>
          </a:xfrm>
        </p:spPr>
        <p:txBody>
          <a:bodyPr/>
          <a:lstStyle/>
          <a:p>
            <a:pPr>
              <a:defRPr/>
            </a:pPr>
            <a:r>
              <a:rPr lang="en-AU" sz="4000">
                <a:latin typeface="Times New Roman" pitchFamily="18" charset="0"/>
              </a:rPr>
              <a:t>Some further challenges</a:t>
            </a:r>
          </a:p>
        </p:txBody>
      </p:sp>
      <p:sp>
        <p:nvSpPr>
          <p:cNvPr id="60419" name="Rectangle 3">
            <a:extLst>
              <a:ext uri="{FF2B5EF4-FFF2-40B4-BE49-F238E27FC236}">
                <a16:creationId xmlns:a16="http://schemas.microsoft.com/office/drawing/2014/main" id="{D06E29B0-85FA-4429-9A8C-96B2E21B3F0E}"/>
              </a:ext>
            </a:extLst>
          </p:cNvPr>
          <p:cNvSpPr>
            <a:spLocks noGrp="1" noChangeArrowheads="1"/>
          </p:cNvSpPr>
          <p:nvPr>
            <p:ph type="body" idx="1"/>
          </p:nvPr>
        </p:nvSpPr>
        <p:spPr>
          <a:xfrm>
            <a:off x="468313" y="1341438"/>
            <a:ext cx="8229600" cy="5373687"/>
          </a:xfrm>
        </p:spPr>
        <p:txBody>
          <a:bodyPr/>
          <a:lstStyle/>
          <a:p>
            <a:pPr eaLnBrk="1" hangingPunct="1">
              <a:spcBef>
                <a:spcPct val="50000"/>
              </a:spcBef>
              <a:buClr>
                <a:srgbClr val="33CC33"/>
              </a:buClr>
              <a:buSzTx/>
              <a:buFontTx/>
              <a:buChar char="o"/>
              <a:defRPr/>
            </a:pPr>
            <a:r>
              <a:rPr lang="en-AU" dirty="0">
                <a:latin typeface="Times New Roman" pitchFamily="18" charset="0"/>
              </a:rPr>
              <a:t>When might women athletes catch the men?</a:t>
            </a:r>
            <a:br>
              <a:rPr lang="en-AU" dirty="0">
                <a:latin typeface="Times New Roman" pitchFamily="18" charset="0"/>
              </a:rPr>
            </a:br>
            <a:r>
              <a:rPr lang="en-AU" dirty="0">
                <a:latin typeface="Times New Roman" pitchFamily="18" charset="0"/>
              </a:rPr>
              <a:t>- select an event</a:t>
            </a:r>
            <a:br>
              <a:rPr lang="en-AU" dirty="0">
                <a:latin typeface="Times New Roman" pitchFamily="18" charset="0"/>
              </a:rPr>
            </a:br>
            <a:r>
              <a:rPr lang="en-AU" dirty="0">
                <a:latin typeface="Times New Roman" pitchFamily="18" charset="0"/>
              </a:rPr>
              <a:t>- graph men’s and women’s results over time</a:t>
            </a:r>
            <a:br>
              <a:rPr lang="en-AU" dirty="0">
                <a:latin typeface="Times New Roman" pitchFamily="18" charset="0"/>
              </a:rPr>
            </a:br>
            <a:r>
              <a:rPr lang="en-AU" dirty="0">
                <a:latin typeface="Times New Roman" pitchFamily="18" charset="0"/>
              </a:rPr>
              <a:t>- analyse and discuss findings.</a:t>
            </a:r>
          </a:p>
          <a:p>
            <a:pPr eaLnBrk="1" hangingPunct="1">
              <a:spcBef>
                <a:spcPct val="50000"/>
              </a:spcBef>
              <a:buClr>
                <a:srgbClr val="33CC33"/>
              </a:buClr>
              <a:buSzTx/>
              <a:buFontTx/>
              <a:buChar char="o"/>
              <a:defRPr/>
            </a:pPr>
            <a:r>
              <a:rPr lang="en-AU" dirty="0">
                <a:latin typeface="Times New Roman" pitchFamily="18" charset="0"/>
              </a:rPr>
              <a:t>How much better can future athletes perform?</a:t>
            </a:r>
            <a:br>
              <a:rPr lang="en-AU" dirty="0">
                <a:latin typeface="Times New Roman" pitchFamily="18" charset="0"/>
              </a:rPr>
            </a:br>
            <a:r>
              <a:rPr lang="en-AU" dirty="0">
                <a:latin typeface="Times New Roman" pitchFamily="18" charset="0"/>
              </a:rPr>
              <a:t>- select an event</a:t>
            </a:r>
            <a:br>
              <a:rPr lang="en-AU" dirty="0">
                <a:latin typeface="Times New Roman" pitchFamily="18" charset="0"/>
              </a:rPr>
            </a:br>
            <a:r>
              <a:rPr lang="en-AU" dirty="0">
                <a:latin typeface="Times New Roman" pitchFamily="18" charset="0"/>
              </a:rPr>
              <a:t>- graph results over time</a:t>
            </a:r>
            <a:br>
              <a:rPr lang="en-AU" dirty="0">
                <a:latin typeface="Times New Roman" pitchFamily="18" charset="0"/>
              </a:rPr>
            </a:br>
            <a:r>
              <a:rPr lang="en-AU" dirty="0">
                <a:latin typeface="Times New Roman" pitchFamily="18" charset="0"/>
              </a:rPr>
              <a:t>- use graph to predict the future.</a:t>
            </a:r>
          </a:p>
          <a:p>
            <a:pPr eaLnBrk="1" hangingPunct="1">
              <a:spcBef>
                <a:spcPct val="50000"/>
              </a:spcBef>
              <a:buClr>
                <a:srgbClr val="33CC33"/>
              </a:buClr>
              <a:buSzTx/>
              <a:buFontTx/>
              <a:buChar char="o"/>
              <a:defRPr/>
            </a:pPr>
            <a:r>
              <a:rPr lang="en-AU" dirty="0">
                <a:latin typeface="Times New Roman" pitchFamily="18" charset="0"/>
              </a:rPr>
              <a:t>Why are performances improving?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2523370-6C0E-4731-9EFC-C17AFD30B09B}"/>
              </a:ext>
            </a:extLst>
          </p:cNvPr>
          <p:cNvSpPr>
            <a:spLocks noGrp="1" noChangeArrowheads="1"/>
          </p:cNvSpPr>
          <p:nvPr>
            <p:ph type="ctrTitle"/>
          </p:nvPr>
        </p:nvSpPr>
        <p:spPr>
          <a:xfrm>
            <a:off x="58738" y="1133475"/>
            <a:ext cx="9072562" cy="947738"/>
          </a:xfrm>
        </p:spPr>
        <p:txBody>
          <a:bodyPr/>
          <a:lstStyle/>
          <a:p>
            <a:pPr eaLnBrk="1" hangingPunct="1">
              <a:defRPr/>
            </a:pPr>
            <a:br>
              <a:rPr lang="en-AU" sz="3600" b="1" dirty="0">
                <a:latin typeface="Times New Roman" pitchFamily="18" charset="0"/>
              </a:rPr>
            </a:br>
            <a:br>
              <a:rPr lang="en-AU" sz="3600" b="1" dirty="0">
                <a:latin typeface="Times New Roman" pitchFamily="18" charset="0"/>
              </a:rPr>
            </a:br>
            <a:br>
              <a:rPr lang="en-AU" sz="3600" b="1" dirty="0">
                <a:latin typeface="Times New Roman" pitchFamily="18" charset="0"/>
              </a:rPr>
            </a:br>
            <a:r>
              <a:rPr lang="en-AU" sz="3200" dirty="0">
                <a:latin typeface="Times New Roman" pitchFamily="18" charset="0"/>
              </a:rPr>
              <a:t>Enjoy the Olympic Games yourself and encourage your class to be involved, both vicariously and genuinely – email athletes, chat online …</a:t>
            </a:r>
            <a:br>
              <a:rPr lang="en-AU" sz="3200" dirty="0">
                <a:latin typeface="Times New Roman" pitchFamily="18" charset="0"/>
              </a:rPr>
            </a:br>
            <a:r>
              <a:rPr lang="en-AU" sz="3200" dirty="0">
                <a:latin typeface="Times New Roman" pitchFamily="18" charset="0"/>
              </a:rPr>
              <a:t>Get ready for 24/ 07/ 2020</a:t>
            </a:r>
          </a:p>
        </p:txBody>
      </p:sp>
      <p:sp>
        <p:nvSpPr>
          <p:cNvPr id="6" name="Slide Number Placeholder 5">
            <a:extLst>
              <a:ext uri="{FF2B5EF4-FFF2-40B4-BE49-F238E27FC236}">
                <a16:creationId xmlns:a16="http://schemas.microsoft.com/office/drawing/2014/main" id="{B7F02849-5187-4E05-B3CF-4E0898CC038C}"/>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97FC8E18-31AD-4F8A-80AD-DF3D5B88ED38}" type="slidenum">
              <a:rPr lang="en-AU" altLang="en-US" smtClean="0"/>
              <a:pPr eaLnBrk="1" hangingPunct="1">
                <a:defRPr/>
              </a:pPr>
              <a:t>32</a:t>
            </a:fld>
            <a:endParaRPr lang="en-AU" altLang="en-US"/>
          </a:p>
        </p:txBody>
      </p:sp>
      <p:sp>
        <p:nvSpPr>
          <p:cNvPr id="7" name="TextBox 5">
            <a:extLst>
              <a:ext uri="{FF2B5EF4-FFF2-40B4-BE49-F238E27FC236}">
                <a16:creationId xmlns:a16="http://schemas.microsoft.com/office/drawing/2014/main" id="{92DDBB34-8348-4181-97E5-EB6CBEFC1361}"/>
              </a:ext>
            </a:extLst>
          </p:cNvPr>
          <p:cNvSpPr txBox="1">
            <a:spLocks noChangeArrowheads="1"/>
          </p:cNvSpPr>
          <p:nvPr/>
        </p:nvSpPr>
        <p:spPr bwMode="auto">
          <a:xfrm>
            <a:off x="755576" y="2168731"/>
            <a:ext cx="7380312"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r>
              <a:rPr lang="en-AU" altLang="en-US" sz="2000" dirty="0">
                <a:hlinkClick r:id="rId3"/>
              </a:rPr>
              <a:t>http://olympics.com</a:t>
            </a:r>
            <a:r>
              <a:rPr lang="en-AU" altLang="en-US" sz="2000">
                <a:hlinkClick r:id="rId3"/>
              </a:rPr>
              <a:t>.au</a:t>
            </a:r>
            <a:r>
              <a:rPr lang="en-AU" altLang="en-US" sz="2000" dirty="0"/>
              <a:t> </a:t>
            </a:r>
          </a:p>
          <a:p>
            <a:pPr eaLnBrk="1" hangingPunct="1">
              <a:spcBef>
                <a:spcPct val="0"/>
              </a:spcBef>
              <a:buClrTx/>
              <a:buSzTx/>
              <a:buFontTx/>
              <a:buNone/>
            </a:pPr>
            <a:endParaRPr lang="en-AU" altLang="en-US" sz="2000" dirty="0"/>
          </a:p>
          <a:p>
            <a:pPr eaLnBrk="1" hangingPunct="1">
              <a:spcBef>
                <a:spcPct val="0"/>
              </a:spcBef>
              <a:buClrTx/>
              <a:buSzTx/>
              <a:buFontTx/>
              <a:buNone/>
            </a:pPr>
            <a:endParaRPr lang="en-AU" altLang="en-US" sz="2000" dirty="0"/>
          </a:p>
          <a:p>
            <a:pPr eaLnBrk="1" hangingPunct="1">
              <a:spcBef>
                <a:spcPct val="0"/>
              </a:spcBef>
              <a:buClrTx/>
              <a:buSzTx/>
              <a:buFontTx/>
              <a:buNone/>
            </a:pPr>
            <a:r>
              <a:rPr lang="en-AU" altLang="en-US" sz="2000" dirty="0"/>
              <a:t> </a:t>
            </a:r>
          </a:p>
        </p:txBody>
      </p:sp>
      <p:sp>
        <p:nvSpPr>
          <p:cNvPr id="2" name="Rectangle 1">
            <a:extLst>
              <a:ext uri="{FF2B5EF4-FFF2-40B4-BE49-F238E27FC236}">
                <a16:creationId xmlns:a16="http://schemas.microsoft.com/office/drawing/2014/main" id="{9AEB4926-3812-4A77-B0E9-F00F2FED3D51}"/>
              </a:ext>
            </a:extLst>
          </p:cNvPr>
          <p:cNvSpPr/>
          <p:nvPr/>
        </p:nvSpPr>
        <p:spPr>
          <a:xfrm>
            <a:off x="755576" y="2751869"/>
            <a:ext cx="7380312" cy="1323439"/>
          </a:xfrm>
          <a:prstGeom prst="rect">
            <a:avLst/>
          </a:prstGeom>
          <a:solidFill>
            <a:schemeClr val="bg1"/>
          </a:solidFill>
        </p:spPr>
        <p:txBody>
          <a:bodyPr wrap="square">
            <a:spAutoFit/>
          </a:bodyPr>
          <a:lstStyle/>
          <a:p>
            <a:r>
              <a:rPr lang="en-AU" sz="2000" dirty="0">
                <a:hlinkClick r:id="rId4"/>
              </a:rPr>
              <a:t>https://www.olympic.org/news/tokyo-2020</a:t>
            </a:r>
            <a:endParaRPr lang="en-AU" sz="2000" dirty="0"/>
          </a:p>
          <a:p>
            <a:endParaRPr lang="en-AU" sz="2000" dirty="0"/>
          </a:p>
          <a:p>
            <a:r>
              <a:rPr lang="en-AU" sz="2000" dirty="0">
                <a:hlinkClick r:id="rId5"/>
              </a:rPr>
              <a:t>https://www.olympic.org/about-ioc-olympic-movement</a:t>
            </a:r>
            <a:r>
              <a:rPr lang="en-AU" sz="2000" dirty="0"/>
              <a:t> </a:t>
            </a:r>
          </a:p>
          <a:p>
            <a:endParaRPr lang="en-AU" sz="2000" dirty="0"/>
          </a:p>
        </p:txBody>
      </p:sp>
      <p:pic>
        <p:nvPicPr>
          <p:cNvPr id="75783" name="Picture 7">
            <a:extLst>
              <a:ext uri="{FF2B5EF4-FFF2-40B4-BE49-F238E27FC236}">
                <a16:creationId xmlns:a16="http://schemas.microsoft.com/office/drawing/2014/main" id="{E5876635-386A-4515-9485-34CA5766E4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782870"/>
            <a:ext cx="7380312" cy="3075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EB57FD8-6C76-470A-A46A-9F4AFD34055A}"/>
              </a:ext>
            </a:extLst>
          </p:cNvPr>
          <p:cNvSpPr>
            <a:spLocks noGrp="1" noChangeArrowheads="1"/>
          </p:cNvSpPr>
          <p:nvPr>
            <p:ph type="title"/>
          </p:nvPr>
        </p:nvSpPr>
        <p:spPr>
          <a:xfrm>
            <a:off x="457200" y="277813"/>
            <a:ext cx="8229600" cy="990600"/>
          </a:xfrm>
        </p:spPr>
        <p:txBody>
          <a:bodyPr/>
          <a:lstStyle/>
          <a:p>
            <a:pPr algn="r" eaLnBrk="1" hangingPunct="1">
              <a:defRPr/>
            </a:pPr>
            <a:r>
              <a:rPr lang="en-AU" sz="4000" b="1" dirty="0">
                <a:latin typeface="Times New Roman" pitchFamily="18" charset="0"/>
              </a:rPr>
              <a:t>           The Olympic Rings </a:t>
            </a:r>
          </a:p>
        </p:txBody>
      </p:sp>
      <p:sp>
        <p:nvSpPr>
          <p:cNvPr id="51203" name="Rectangle 3">
            <a:extLst>
              <a:ext uri="{FF2B5EF4-FFF2-40B4-BE49-F238E27FC236}">
                <a16:creationId xmlns:a16="http://schemas.microsoft.com/office/drawing/2014/main" id="{C1F2EA1C-1FFF-47CB-98A2-C79282365B88}"/>
              </a:ext>
            </a:extLst>
          </p:cNvPr>
          <p:cNvSpPr>
            <a:spLocks noGrp="1" noChangeArrowheads="1"/>
          </p:cNvSpPr>
          <p:nvPr>
            <p:ph type="body" idx="1"/>
          </p:nvPr>
        </p:nvSpPr>
        <p:spPr>
          <a:xfrm>
            <a:off x="250825" y="1341438"/>
            <a:ext cx="8686800" cy="5759450"/>
          </a:xfrm>
        </p:spPr>
        <p:txBody>
          <a:bodyPr/>
          <a:lstStyle/>
          <a:p>
            <a:pPr marL="0" indent="0" eaLnBrk="1" hangingPunct="1">
              <a:lnSpc>
                <a:spcPct val="90000"/>
              </a:lnSpc>
              <a:buFont typeface="Wingdings" panose="05000000000000000000" pitchFamily="2" charset="2"/>
              <a:buNone/>
              <a:defRPr/>
            </a:pPr>
            <a:r>
              <a:rPr lang="en-AU" sz="2600" dirty="0">
                <a:latin typeface="Times New Roman" pitchFamily="18" charset="0"/>
              </a:rPr>
              <a:t>According to most accounts, the rings were adopted by Baron Pierre de Coubertin (founder of the modern Olympic Movement) in 1913 after he saw a similar design on an artefact from ancient Greece. The five rings represent the major regions of the world:  Africa, the Americas, Asia, Europe, Oceania.   </a:t>
            </a:r>
            <a:br>
              <a:rPr lang="en-AU" sz="2600" dirty="0">
                <a:latin typeface="Times New Roman" pitchFamily="18" charset="0"/>
              </a:rPr>
            </a:br>
            <a:r>
              <a:rPr lang="en-AU" sz="2600" dirty="0">
                <a:latin typeface="Times New Roman" pitchFamily="18" charset="0"/>
              </a:rPr>
              <a:t>Pierre de Coubertin never said nor wrote that the </a:t>
            </a:r>
            <a:r>
              <a:rPr lang="en-AU" sz="2600" i="1" dirty="0">
                <a:latin typeface="Times New Roman" pitchFamily="18" charset="0"/>
              </a:rPr>
              <a:t>colours</a:t>
            </a:r>
            <a:r>
              <a:rPr lang="en-AU" sz="2600" dirty="0">
                <a:latin typeface="Times New Roman" pitchFamily="18" charset="0"/>
              </a:rPr>
              <a:t> of the rings were linked with the different continents.</a:t>
            </a:r>
          </a:p>
          <a:p>
            <a:pPr marL="0" indent="0" eaLnBrk="1" hangingPunct="1">
              <a:lnSpc>
                <a:spcPct val="90000"/>
              </a:lnSpc>
              <a:buFont typeface="Wingdings" panose="05000000000000000000" pitchFamily="2" charset="2"/>
              <a:buNone/>
              <a:defRPr/>
            </a:pPr>
            <a:endParaRPr lang="en-AU" sz="1200" dirty="0">
              <a:latin typeface="Times New Roman" pitchFamily="18" charset="0"/>
            </a:endParaRPr>
          </a:p>
          <a:p>
            <a:pPr marL="0" indent="0" eaLnBrk="1" hangingPunct="1">
              <a:lnSpc>
                <a:spcPct val="90000"/>
              </a:lnSpc>
              <a:spcBef>
                <a:spcPts val="0"/>
              </a:spcBef>
              <a:buFont typeface="Wingdings" panose="05000000000000000000" pitchFamily="2" charset="2"/>
              <a:buNone/>
              <a:defRPr/>
            </a:pPr>
            <a:r>
              <a:rPr lang="en-AU" sz="2600" dirty="0">
                <a:latin typeface="Times New Roman" pitchFamily="18" charset="0"/>
              </a:rPr>
              <a:t>The Olympic Flag made its debut at the 1920 Olympic Games in Antwerp, Belgium. At the end of each Olympic Games, the mayor of the host-city presents the flag to the mayor of the next host-city. It rests at the town hall of the next host-city for four years until the Opening Ceremony of their Olympic Games.</a:t>
            </a:r>
          </a:p>
          <a:p>
            <a:pPr marL="0" indent="0" eaLnBrk="1" hangingPunct="1">
              <a:lnSpc>
                <a:spcPct val="90000"/>
              </a:lnSpc>
              <a:buFont typeface="Wingdings" panose="05000000000000000000" pitchFamily="2" charset="2"/>
              <a:buNone/>
              <a:defRPr/>
            </a:pPr>
            <a:endParaRPr lang="en-AU" sz="1200" dirty="0">
              <a:latin typeface="Times New Roman" pitchFamily="18" charset="0"/>
            </a:endParaRPr>
          </a:p>
          <a:p>
            <a:pPr marL="0" indent="0" eaLnBrk="1" hangingPunct="1">
              <a:lnSpc>
                <a:spcPct val="90000"/>
              </a:lnSpc>
              <a:buFont typeface="Wingdings" panose="05000000000000000000" pitchFamily="2" charset="2"/>
              <a:buNone/>
              <a:defRPr/>
            </a:pPr>
            <a:r>
              <a:rPr lang="en-AU" sz="2600" dirty="0">
                <a:latin typeface="Times New Roman" pitchFamily="18" charset="0"/>
              </a:rPr>
              <a:t>Every national flag includes at least one of the five colours.</a:t>
            </a:r>
          </a:p>
          <a:p>
            <a:pPr marL="0" indent="0" algn="ctr" eaLnBrk="1" hangingPunct="1">
              <a:lnSpc>
                <a:spcPct val="80000"/>
              </a:lnSpc>
              <a:buFont typeface="Wingdings" panose="05000000000000000000" pitchFamily="2" charset="2"/>
              <a:buNone/>
              <a:defRPr/>
            </a:pPr>
            <a:r>
              <a:rPr lang="en-AU" sz="2000" dirty="0"/>
              <a:t> </a:t>
            </a:r>
          </a:p>
        </p:txBody>
      </p:sp>
      <p:pic>
        <p:nvPicPr>
          <p:cNvPr id="10244" name="Picture 5" descr="rings">
            <a:extLst>
              <a:ext uri="{FF2B5EF4-FFF2-40B4-BE49-F238E27FC236}">
                <a16:creationId xmlns:a16="http://schemas.microsoft.com/office/drawing/2014/main" id="{83452460-DCA0-44EC-9CD1-D8AEB9545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1905000" cy="942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20E9803-387C-4B17-A36B-D32CD94442D7}"/>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F8559BA8-B640-4259-B87E-9F8D597770F0}" type="slidenum">
              <a:rPr lang="en-AU" altLang="en-US" smtClean="0"/>
              <a:pPr eaLnBrk="1" hangingPunct="1">
                <a:defRPr/>
              </a:pPr>
              <a:t>4</a:t>
            </a:fld>
            <a:endParaRPr lang="en-AU"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8A84650-AFCC-4599-8BC7-783AF3F73090}"/>
              </a:ext>
            </a:extLst>
          </p:cNvPr>
          <p:cNvSpPr>
            <a:spLocks noGrp="1" noChangeArrowheads="1"/>
          </p:cNvSpPr>
          <p:nvPr>
            <p:ph type="title"/>
          </p:nvPr>
        </p:nvSpPr>
        <p:spPr>
          <a:xfrm>
            <a:off x="468313" y="0"/>
            <a:ext cx="6335712" cy="1196975"/>
          </a:xfrm>
        </p:spPr>
        <p:txBody>
          <a:bodyPr/>
          <a:lstStyle/>
          <a:p>
            <a:pPr eaLnBrk="1" hangingPunct="1">
              <a:defRPr/>
            </a:pPr>
            <a:r>
              <a:rPr lang="en-AU" dirty="0">
                <a:latin typeface="Times New Roman" pitchFamily="18" charset="0"/>
              </a:rPr>
              <a:t>Australia at the Olympics</a:t>
            </a:r>
          </a:p>
        </p:txBody>
      </p:sp>
      <p:sp>
        <p:nvSpPr>
          <p:cNvPr id="53251" name="Rectangle 3">
            <a:extLst>
              <a:ext uri="{FF2B5EF4-FFF2-40B4-BE49-F238E27FC236}">
                <a16:creationId xmlns:a16="http://schemas.microsoft.com/office/drawing/2014/main" id="{23C7BA13-DADE-4A40-9C99-6A45DD991A62}"/>
              </a:ext>
            </a:extLst>
          </p:cNvPr>
          <p:cNvSpPr>
            <a:spLocks noGrp="1" noChangeArrowheads="1"/>
          </p:cNvSpPr>
          <p:nvPr>
            <p:ph type="body" idx="1"/>
          </p:nvPr>
        </p:nvSpPr>
        <p:spPr>
          <a:xfrm>
            <a:off x="0" y="1163638"/>
            <a:ext cx="8494713" cy="4294187"/>
          </a:xfrm>
        </p:spPr>
        <p:txBody>
          <a:bodyPr/>
          <a:lstStyle/>
          <a:p>
            <a:pPr eaLnBrk="1" hangingPunct="1">
              <a:lnSpc>
                <a:spcPct val="80000"/>
              </a:lnSpc>
              <a:buClr>
                <a:srgbClr val="33CC33"/>
              </a:buClr>
              <a:buFont typeface="Wingdings" panose="05000000000000000000" pitchFamily="2" charset="2"/>
              <a:buNone/>
              <a:defRPr/>
            </a:pPr>
            <a:r>
              <a:rPr lang="en-AU" sz="2600" dirty="0">
                <a:latin typeface="Times New Roman" pitchFamily="18" charset="0"/>
                <a:cs typeface="Times New Roman" pitchFamily="18" charset="0"/>
              </a:rPr>
              <a:t>    Australia has been represented at every Modern Olympics since they started in 1896. Since 1908 Australian Athletes have worn the Coat of Arms over their hearts and it has been the organisational mark for 100 years. Synonymous with Australia, it is beloved by both athletes and fans and held with passion and reverence .  It has undergone changes over the years but is the enduring  national symbol.</a:t>
            </a:r>
            <a:endParaRPr lang="en-AU" sz="2600" dirty="0">
              <a:latin typeface="Times New Roman" pitchFamily="18" charset="0"/>
            </a:endParaRPr>
          </a:p>
          <a:p>
            <a:pPr eaLnBrk="1" hangingPunct="1">
              <a:buClr>
                <a:srgbClr val="33CC33"/>
              </a:buClr>
              <a:buFont typeface="Wingdings" panose="05000000000000000000" pitchFamily="2" charset="2"/>
              <a:buNone/>
              <a:defRPr/>
            </a:pPr>
            <a:r>
              <a:rPr lang="en-AU" sz="1000" dirty="0">
                <a:latin typeface="Times New Roman" pitchFamily="18" charset="0"/>
              </a:rPr>
              <a:t> </a:t>
            </a:r>
          </a:p>
          <a:p>
            <a:pPr eaLnBrk="1" hangingPunct="1">
              <a:lnSpc>
                <a:spcPct val="80000"/>
              </a:lnSpc>
              <a:buClr>
                <a:srgbClr val="33CC33"/>
              </a:buClr>
              <a:buFont typeface="Courier New" pitchFamily="49" charset="0"/>
              <a:buChar char="o"/>
              <a:defRPr/>
            </a:pPr>
            <a:r>
              <a:rPr lang="en-AU" sz="2600" dirty="0">
                <a:latin typeface="Times New Roman" pitchFamily="18" charset="0"/>
              </a:rPr>
              <a:t>The Boxing Kangaroo, BK, is the official mascot of the  Australian Olympic Team. He will be cheering on all members of the Team in Tokyo.</a:t>
            </a:r>
            <a:br>
              <a:rPr lang="en-AU" sz="2600" dirty="0">
                <a:latin typeface="Times New Roman" pitchFamily="18" charset="0"/>
              </a:rPr>
            </a:br>
            <a:r>
              <a:rPr lang="en-AU" sz="1000" dirty="0">
                <a:latin typeface="Times New Roman" pitchFamily="18" charset="0"/>
              </a:rPr>
              <a:t> </a:t>
            </a:r>
          </a:p>
          <a:p>
            <a:pPr eaLnBrk="1" hangingPunct="1">
              <a:lnSpc>
                <a:spcPct val="80000"/>
              </a:lnSpc>
              <a:buClr>
                <a:srgbClr val="33CC33"/>
              </a:buClr>
              <a:buFontTx/>
              <a:buChar char="o"/>
              <a:defRPr/>
            </a:pPr>
            <a:r>
              <a:rPr lang="en-AU" sz="2600" dirty="0">
                <a:latin typeface="Times New Roman" pitchFamily="18" charset="0"/>
              </a:rPr>
              <a:t>The anticipated final size of the </a:t>
            </a:r>
            <a:br>
              <a:rPr lang="en-AU" sz="2600" dirty="0">
                <a:latin typeface="Times New Roman" pitchFamily="18" charset="0"/>
              </a:rPr>
            </a:br>
            <a:r>
              <a:rPr lang="en-AU" sz="2600" dirty="0">
                <a:latin typeface="Times New Roman" pitchFamily="18" charset="0"/>
              </a:rPr>
              <a:t>2020 Australian Olympic Team </a:t>
            </a:r>
            <a:br>
              <a:rPr lang="en-AU" sz="2600" dirty="0">
                <a:latin typeface="Times New Roman" pitchFamily="18" charset="0"/>
              </a:rPr>
            </a:br>
            <a:r>
              <a:rPr lang="en-AU" sz="2600" dirty="0">
                <a:latin typeface="Times New Roman" pitchFamily="18" charset="0"/>
              </a:rPr>
              <a:t>is 450. </a:t>
            </a:r>
          </a:p>
        </p:txBody>
      </p:sp>
      <p:sp>
        <p:nvSpPr>
          <p:cNvPr id="6" name="Slide Number Placeholder 5">
            <a:extLst>
              <a:ext uri="{FF2B5EF4-FFF2-40B4-BE49-F238E27FC236}">
                <a16:creationId xmlns:a16="http://schemas.microsoft.com/office/drawing/2014/main" id="{02AF03B6-B9D3-46D7-A7E9-D428CDD2F7CF}"/>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62E971C8-8BB1-4971-A860-6A333282F7CD}" type="slidenum">
              <a:rPr lang="en-AU" altLang="en-US" smtClean="0"/>
              <a:pPr eaLnBrk="1" hangingPunct="1">
                <a:defRPr/>
              </a:pPr>
              <a:t>5</a:t>
            </a:fld>
            <a:endParaRPr lang="en-AU" altLang="en-US"/>
          </a:p>
        </p:txBody>
      </p:sp>
      <p:pic>
        <p:nvPicPr>
          <p:cNvPr id="14341" name="Picture 6" descr="Olympic team badge.gif">
            <a:extLst>
              <a:ext uri="{FF2B5EF4-FFF2-40B4-BE49-F238E27FC236}">
                <a16:creationId xmlns:a16="http://schemas.microsoft.com/office/drawing/2014/main" id="{66CB2379-9D03-4B87-9232-165B04D935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0263" y="0"/>
            <a:ext cx="189706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group of people walking in front of a crowd&#10;&#10;Description automatically generated">
            <a:extLst>
              <a:ext uri="{FF2B5EF4-FFF2-40B4-BE49-F238E27FC236}">
                <a16:creationId xmlns:a16="http://schemas.microsoft.com/office/drawing/2014/main" id="{A8CCE69F-AEE9-45E8-8B7A-5A2D8C4E7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995" y="4388607"/>
            <a:ext cx="4360005" cy="2444245"/>
          </a:xfrm>
          <a:prstGeom prst="rect">
            <a:avLst/>
          </a:prstGeom>
          <a:ln w="28575">
            <a:solidFill>
              <a:srgbClr val="0099CC"/>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F970F90-383E-49DA-A460-AA2B49D8D25A}"/>
              </a:ext>
            </a:extLst>
          </p:cNvPr>
          <p:cNvSpPr>
            <a:spLocks noGrp="1" noChangeArrowheads="1"/>
          </p:cNvSpPr>
          <p:nvPr>
            <p:ph type="title"/>
          </p:nvPr>
        </p:nvSpPr>
        <p:spPr>
          <a:xfrm>
            <a:off x="468313" y="188913"/>
            <a:ext cx="8229600" cy="919162"/>
          </a:xfrm>
        </p:spPr>
        <p:txBody>
          <a:bodyPr/>
          <a:lstStyle/>
          <a:p>
            <a:pPr eaLnBrk="1" hangingPunct="1">
              <a:defRPr/>
            </a:pPr>
            <a:r>
              <a:rPr lang="en-AU" sz="4000">
                <a:latin typeface="Times New Roman" pitchFamily="18" charset="0"/>
              </a:rPr>
              <a:t>Countries that have hosted Olympics</a:t>
            </a:r>
          </a:p>
        </p:txBody>
      </p:sp>
      <p:sp>
        <p:nvSpPr>
          <p:cNvPr id="64515" name="Rectangle 3">
            <a:extLst>
              <a:ext uri="{FF2B5EF4-FFF2-40B4-BE49-F238E27FC236}">
                <a16:creationId xmlns:a16="http://schemas.microsoft.com/office/drawing/2014/main" id="{53D0598F-4196-406F-B4AB-A005C0DEC5E6}"/>
              </a:ext>
            </a:extLst>
          </p:cNvPr>
          <p:cNvSpPr>
            <a:spLocks noGrp="1" noChangeArrowheads="1"/>
          </p:cNvSpPr>
          <p:nvPr>
            <p:ph type="body" idx="1"/>
          </p:nvPr>
        </p:nvSpPr>
        <p:spPr>
          <a:xfrm>
            <a:off x="395288" y="1196975"/>
            <a:ext cx="8497887" cy="5661025"/>
          </a:xfrm>
        </p:spPr>
        <p:txBody>
          <a:bodyPr/>
          <a:lstStyle/>
          <a:p>
            <a:pPr eaLnBrk="1" hangingPunct="1">
              <a:buClr>
                <a:srgbClr val="33CC33"/>
              </a:buClr>
              <a:buFontTx/>
              <a:buNone/>
              <a:defRPr/>
            </a:pPr>
            <a:r>
              <a:rPr lang="en-AU" sz="2800" dirty="0">
                <a:latin typeface="Times New Roman" pitchFamily="18" charset="0"/>
              </a:rPr>
              <a:t>Students investigate where past Olympics have been held:</a:t>
            </a:r>
          </a:p>
          <a:p>
            <a:pPr eaLnBrk="1" hangingPunct="1">
              <a:buClr>
                <a:srgbClr val="33CC33"/>
              </a:buClr>
              <a:buFontTx/>
              <a:buChar char="o"/>
              <a:defRPr/>
            </a:pPr>
            <a:r>
              <a:rPr lang="en-AU" sz="2800" dirty="0">
                <a:latin typeface="Times New Roman" pitchFamily="18" charset="0"/>
              </a:rPr>
              <a:t>Locate on world map – latitude &amp; longitude</a:t>
            </a:r>
          </a:p>
          <a:p>
            <a:pPr eaLnBrk="1" hangingPunct="1">
              <a:buClr>
                <a:srgbClr val="33CC33"/>
              </a:buClr>
              <a:buFontTx/>
              <a:buChar char="o"/>
              <a:defRPr/>
            </a:pPr>
            <a:r>
              <a:rPr lang="en-AU" sz="2800" dirty="0">
                <a:latin typeface="Times New Roman" pitchFamily="18" charset="0"/>
              </a:rPr>
              <a:t>Population of the country</a:t>
            </a:r>
          </a:p>
          <a:p>
            <a:pPr eaLnBrk="1" hangingPunct="1">
              <a:buClr>
                <a:srgbClr val="33CC33"/>
              </a:buClr>
              <a:buFontTx/>
              <a:buChar char="o"/>
              <a:defRPr/>
            </a:pPr>
            <a:r>
              <a:rPr lang="en-AU" sz="2800" dirty="0">
                <a:latin typeface="Times New Roman" pitchFamily="18" charset="0"/>
              </a:rPr>
              <a:t>Which city or cities in the country? </a:t>
            </a:r>
          </a:p>
          <a:p>
            <a:pPr eaLnBrk="1" hangingPunct="1">
              <a:buClr>
                <a:srgbClr val="33CC33"/>
              </a:buClr>
              <a:buFontTx/>
              <a:buChar char="o"/>
              <a:defRPr/>
            </a:pPr>
            <a:r>
              <a:rPr lang="en-AU" sz="2800" dirty="0">
                <a:latin typeface="Times New Roman" pitchFamily="18" charset="0"/>
              </a:rPr>
              <a:t>Climate during the Olympics</a:t>
            </a:r>
          </a:p>
          <a:p>
            <a:pPr eaLnBrk="1" hangingPunct="1">
              <a:buClr>
                <a:srgbClr val="33CC33"/>
              </a:buClr>
              <a:buFontTx/>
              <a:buChar char="o"/>
              <a:defRPr/>
            </a:pPr>
            <a:r>
              <a:rPr lang="en-AU" sz="2800" dirty="0">
                <a:latin typeface="Times New Roman" pitchFamily="18" charset="0"/>
              </a:rPr>
              <a:t>Height above sea-level</a:t>
            </a:r>
          </a:p>
          <a:p>
            <a:pPr eaLnBrk="1" hangingPunct="1">
              <a:buClr>
                <a:srgbClr val="33CC33"/>
              </a:buClr>
              <a:buFontTx/>
              <a:buChar char="o"/>
              <a:defRPr/>
            </a:pPr>
            <a:r>
              <a:rPr lang="en-AU" sz="2800" dirty="0">
                <a:latin typeface="Times New Roman" pitchFamily="18" charset="0"/>
              </a:rPr>
              <a:t>Language spoken</a:t>
            </a:r>
          </a:p>
          <a:p>
            <a:pPr eaLnBrk="1" hangingPunct="1">
              <a:buClr>
                <a:srgbClr val="33CC33"/>
              </a:buClr>
              <a:buFontTx/>
              <a:buChar char="o"/>
              <a:defRPr/>
            </a:pPr>
            <a:r>
              <a:rPr lang="en-AU" sz="2800" dirty="0">
                <a:latin typeface="Times New Roman" pitchFamily="18" charset="0"/>
              </a:rPr>
              <a:t>…</a:t>
            </a:r>
          </a:p>
          <a:p>
            <a:pPr eaLnBrk="1" hangingPunct="1">
              <a:buClr>
                <a:srgbClr val="33CC33"/>
              </a:buClr>
              <a:buFont typeface="Wingdings" panose="05000000000000000000" pitchFamily="2" charset="2"/>
              <a:buNone/>
              <a:defRPr/>
            </a:pPr>
            <a:r>
              <a:rPr lang="en-AU" sz="1000" dirty="0">
                <a:latin typeface="Times New Roman" pitchFamily="18" charset="0"/>
              </a:rPr>
              <a:t> </a:t>
            </a:r>
          </a:p>
          <a:p>
            <a:pPr eaLnBrk="1" hangingPunct="1">
              <a:buClr>
                <a:srgbClr val="33CC33"/>
              </a:buClr>
              <a:buFont typeface="Wingdings" panose="05000000000000000000" pitchFamily="2" charset="2"/>
              <a:buNone/>
              <a:defRPr/>
            </a:pPr>
            <a:r>
              <a:rPr lang="en-AU" sz="2800" dirty="0">
                <a:latin typeface="Times New Roman" pitchFamily="18" charset="0"/>
              </a:rPr>
              <a:t>How may the location and climate affect performances?</a:t>
            </a:r>
          </a:p>
          <a:p>
            <a:pPr eaLnBrk="1" hangingPunct="1">
              <a:buClr>
                <a:srgbClr val="33CC33"/>
              </a:buClr>
              <a:buFontTx/>
              <a:buNone/>
              <a:defRPr/>
            </a:pPr>
            <a:r>
              <a:rPr lang="en-AU" sz="2800" dirty="0">
                <a:latin typeface="Times New Roman" pitchFamily="18" charset="0"/>
              </a:rPr>
              <a:t>Explore methods of presenting their findings.</a:t>
            </a:r>
          </a:p>
        </p:txBody>
      </p:sp>
      <p:sp>
        <p:nvSpPr>
          <p:cNvPr id="64516" name="Text Box 4">
            <a:extLst>
              <a:ext uri="{FF2B5EF4-FFF2-40B4-BE49-F238E27FC236}">
                <a16:creationId xmlns:a16="http://schemas.microsoft.com/office/drawing/2014/main" id="{7332ECB9-4572-4929-B704-4847D0D0B5DD}"/>
              </a:ext>
            </a:extLst>
          </p:cNvPr>
          <p:cNvSpPr txBox="1">
            <a:spLocks noChangeArrowheads="1"/>
          </p:cNvSpPr>
          <p:nvPr/>
        </p:nvSpPr>
        <p:spPr bwMode="auto">
          <a:xfrm>
            <a:off x="6156325" y="6381750"/>
            <a:ext cx="2987675" cy="366713"/>
          </a:xfrm>
          <a:prstGeom prst="rect">
            <a:avLst/>
          </a:prstGeom>
          <a:noFill/>
          <a:ln w="9525">
            <a:noFill/>
            <a:miter lim="800000"/>
            <a:headEnd/>
            <a:tailEnd/>
          </a:ln>
          <a:effectLst/>
        </p:spPr>
        <p:txBody>
          <a:bodyPr>
            <a:spAutoFit/>
          </a:bodyPr>
          <a:lstStyle/>
          <a:p>
            <a:pPr eaLnBrk="1" hangingPunct="1">
              <a:spcBef>
                <a:spcPct val="50000"/>
              </a:spcBef>
              <a:defRPr/>
            </a:pPr>
            <a:endParaRPr lang="en-US">
              <a:effectLst>
                <a:outerShdw blurRad="38100" dist="38100" dir="2700000" algn="tl">
                  <a:srgbClr val="000000"/>
                </a:outerShdw>
              </a:effectLst>
            </a:endParaRPr>
          </a:p>
        </p:txBody>
      </p:sp>
      <p:sp>
        <p:nvSpPr>
          <p:cNvPr id="5" name="Slide Number Placeholder 4">
            <a:extLst>
              <a:ext uri="{FF2B5EF4-FFF2-40B4-BE49-F238E27FC236}">
                <a16:creationId xmlns:a16="http://schemas.microsoft.com/office/drawing/2014/main" id="{3176735B-3A73-40DD-9824-104FB98EB1EF}"/>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9F9FA33F-E6B8-4D1E-883E-ED813324D40A}" type="slidenum">
              <a:rPr lang="en-AU" altLang="en-US" smtClean="0"/>
              <a:pPr eaLnBrk="1" hangingPunct="1">
                <a:defRPr/>
              </a:pPr>
              <a:t>6</a:t>
            </a:fld>
            <a:endParaRPr lang="en-AU"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4A0CECF-01DC-4DDF-BF60-E38645672995}"/>
              </a:ext>
            </a:extLst>
          </p:cNvPr>
          <p:cNvSpPr>
            <a:spLocks noGrp="1" noChangeArrowheads="1"/>
          </p:cNvSpPr>
          <p:nvPr>
            <p:ph type="title"/>
          </p:nvPr>
        </p:nvSpPr>
        <p:spPr>
          <a:xfrm>
            <a:off x="457200" y="277813"/>
            <a:ext cx="8229600" cy="990600"/>
          </a:xfrm>
        </p:spPr>
        <p:txBody>
          <a:bodyPr/>
          <a:lstStyle/>
          <a:p>
            <a:pPr eaLnBrk="1" hangingPunct="1">
              <a:defRPr/>
            </a:pPr>
            <a:r>
              <a:rPr lang="en-AU" dirty="0">
                <a:latin typeface="Times New Roman" pitchFamily="18" charset="0"/>
              </a:rPr>
              <a:t>Country Flags</a:t>
            </a:r>
          </a:p>
        </p:txBody>
      </p:sp>
      <p:pic>
        <p:nvPicPr>
          <p:cNvPr id="12291" name="Picture 3" descr="CAME001">
            <a:extLst>
              <a:ext uri="{FF2B5EF4-FFF2-40B4-BE49-F238E27FC236}">
                <a16:creationId xmlns:a16="http://schemas.microsoft.com/office/drawing/2014/main" id="{F6535FCD-58A1-419C-AAB6-E8B5CFE3EC3E}"/>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95288" y="1052513"/>
            <a:ext cx="1690687" cy="1128712"/>
          </a:xfrm>
          <a:noFill/>
          <a:extLst>
            <a:ext uri="{909E8E84-426E-40DD-AFC4-6F175D3DCCD1}">
              <a14:hiddenFill xmlns:a14="http://schemas.microsoft.com/office/drawing/2010/main">
                <a:solidFill>
                  <a:srgbClr val="FFFFFF"/>
                </a:solidFill>
              </a14:hiddenFill>
            </a:ext>
          </a:extLst>
        </p:spPr>
      </p:pic>
      <p:pic>
        <p:nvPicPr>
          <p:cNvPr id="12292" name="Picture 5" descr="GREN001">
            <a:extLst>
              <a:ext uri="{FF2B5EF4-FFF2-40B4-BE49-F238E27FC236}">
                <a16:creationId xmlns:a16="http://schemas.microsoft.com/office/drawing/2014/main" id="{D6A5397D-7042-47D7-85D3-FB530111E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438" y="2060575"/>
            <a:ext cx="19637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INDA001">
            <a:extLst>
              <a:ext uri="{FF2B5EF4-FFF2-40B4-BE49-F238E27FC236}">
                <a16:creationId xmlns:a16="http://schemas.microsoft.com/office/drawing/2014/main" id="{D3C2E2D2-EF31-41E9-B03A-FAD9D6078E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213100"/>
            <a:ext cx="17430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JAMA001">
            <a:extLst>
              <a:ext uri="{FF2B5EF4-FFF2-40B4-BE49-F238E27FC236}">
                <a16:creationId xmlns:a16="http://schemas.microsoft.com/office/drawing/2014/main" id="{3632CD94-AB2B-4E9A-B910-42B2E0BB72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2924175"/>
            <a:ext cx="15875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MRTS001">
            <a:extLst>
              <a:ext uri="{FF2B5EF4-FFF2-40B4-BE49-F238E27FC236}">
                <a16:creationId xmlns:a16="http://schemas.microsoft.com/office/drawing/2014/main" id="{859ACDAC-D7D3-4F88-A280-768CB5214A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3644900"/>
            <a:ext cx="1778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descr="NAUR001">
            <a:extLst>
              <a:ext uri="{FF2B5EF4-FFF2-40B4-BE49-F238E27FC236}">
                <a16:creationId xmlns:a16="http://schemas.microsoft.com/office/drawing/2014/main" id="{F13261E6-F0E6-419F-A200-8212829C8A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3644900"/>
            <a:ext cx="17875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descr="PANG001">
            <a:extLst>
              <a:ext uri="{FF2B5EF4-FFF2-40B4-BE49-F238E27FC236}">
                <a16:creationId xmlns:a16="http://schemas.microsoft.com/office/drawing/2014/main" id="{1359906C-E2AC-4138-A5D6-218A122B51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250" y="4581525"/>
            <a:ext cx="177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1" descr="SRLA001">
            <a:extLst>
              <a:ext uri="{FF2B5EF4-FFF2-40B4-BE49-F238E27FC236}">
                <a16:creationId xmlns:a16="http://schemas.microsoft.com/office/drawing/2014/main" id="{CE382E6C-ECC3-4F5B-95FF-58308B8AEB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7613" y="4652963"/>
            <a:ext cx="177641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3" descr="ASTL001">
            <a:extLst>
              <a:ext uri="{FF2B5EF4-FFF2-40B4-BE49-F238E27FC236}">
                <a16:creationId xmlns:a16="http://schemas.microsoft.com/office/drawing/2014/main" id="{30FBC372-1143-494D-B673-3B9053C8B8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1341438"/>
            <a:ext cx="1595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4" descr="UGAN001">
            <a:extLst>
              <a:ext uri="{FF2B5EF4-FFF2-40B4-BE49-F238E27FC236}">
                <a16:creationId xmlns:a16="http://schemas.microsoft.com/office/drawing/2014/main" id="{892C53A6-4D0E-420A-A251-9B49525A184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750" y="5661025"/>
            <a:ext cx="15128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5">
            <a:extLst>
              <a:ext uri="{FF2B5EF4-FFF2-40B4-BE49-F238E27FC236}">
                <a16:creationId xmlns:a16="http://schemas.microsoft.com/office/drawing/2014/main" id="{559384B9-87FE-4AE2-B348-E794C46C42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4388" y="5516563"/>
            <a:ext cx="1676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EB2DBF64-8169-4F23-9E9F-B757C46B9C68}"/>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C3843B59-6971-4A1E-90D9-54DE8F4F5037}" type="slidenum">
              <a:rPr lang="en-AU" altLang="en-US" smtClean="0"/>
              <a:pPr eaLnBrk="1" hangingPunct="1">
                <a:defRPr/>
              </a:pPr>
              <a:t>7</a:t>
            </a:fld>
            <a:endParaRPr lang="en-AU" altLang="en-US"/>
          </a:p>
        </p:txBody>
      </p:sp>
      <p:pic>
        <p:nvPicPr>
          <p:cNvPr id="12303" name="Picture 17" descr="INDN001">
            <a:extLst>
              <a:ext uri="{FF2B5EF4-FFF2-40B4-BE49-F238E27FC236}">
                <a16:creationId xmlns:a16="http://schemas.microsoft.com/office/drawing/2014/main" id="{3FBFDD0E-EEFC-42C3-B890-C4624BDA39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48488" y="1606550"/>
            <a:ext cx="1533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8" descr="MADA001">
            <a:extLst>
              <a:ext uri="{FF2B5EF4-FFF2-40B4-BE49-F238E27FC236}">
                <a16:creationId xmlns:a16="http://schemas.microsoft.com/office/drawing/2014/main" id="{5842D904-C5D4-4A56-8D6D-A985C41958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2500" y="5589588"/>
            <a:ext cx="143351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2294CDD-FAFE-439D-8702-3122FA94F569}"/>
              </a:ext>
            </a:extLst>
          </p:cNvPr>
          <p:cNvSpPr>
            <a:spLocks noGrp="1" noChangeArrowheads="1"/>
          </p:cNvSpPr>
          <p:nvPr>
            <p:ph type="title"/>
          </p:nvPr>
        </p:nvSpPr>
        <p:spPr>
          <a:xfrm>
            <a:off x="468312" y="188913"/>
            <a:ext cx="8352159" cy="919162"/>
          </a:xfrm>
        </p:spPr>
        <p:txBody>
          <a:bodyPr/>
          <a:lstStyle/>
          <a:p>
            <a:pPr eaLnBrk="1" hangingPunct="1">
              <a:defRPr/>
            </a:pPr>
            <a:r>
              <a:rPr lang="en-AU" dirty="0">
                <a:latin typeface="Times New Roman" pitchFamily="18" charset="0"/>
              </a:rPr>
              <a:t>165 Countries at the 2020 Olympics</a:t>
            </a:r>
          </a:p>
        </p:txBody>
      </p:sp>
      <p:sp>
        <p:nvSpPr>
          <p:cNvPr id="58371" name="Rectangle 3">
            <a:extLst>
              <a:ext uri="{FF2B5EF4-FFF2-40B4-BE49-F238E27FC236}">
                <a16:creationId xmlns:a16="http://schemas.microsoft.com/office/drawing/2014/main" id="{F33E1489-794E-4004-8AC0-B65811813456}"/>
              </a:ext>
            </a:extLst>
          </p:cNvPr>
          <p:cNvSpPr>
            <a:spLocks noGrp="1" noChangeArrowheads="1"/>
          </p:cNvSpPr>
          <p:nvPr>
            <p:ph type="body" idx="1"/>
          </p:nvPr>
        </p:nvSpPr>
        <p:spPr>
          <a:xfrm>
            <a:off x="395288" y="1196975"/>
            <a:ext cx="8229600" cy="5516563"/>
          </a:xfrm>
        </p:spPr>
        <p:txBody>
          <a:bodyPr/>
          <a:lstStyle/>
          <a:p>
            <a:pPr eaLnBrk="1" hangingPunct="1">
              <a:lnSpc>
                <a:spcPct val="90000"/>
              </a:lnSpc>
              <a:buClr>
                <a:srgbClr val="33CC33"/>
              </a:buClr>
              <a:buFontTx/>
              <a:buNone/>
              <a:defRPr/>
            </a:pPr>
            <a:r>
              <a:rPr lang="en-AU" sz="2800" dirty="0">
                <a:latin typeface="Times New Roman" pitchFamily="18" charset="0"/>
              </a:rPr>
              <a:t>Students investigate the countries that are participating:</a:t>
            </a:r>
          </a:p>
          <a:p>
            <a:pPr eaLnBrk="1" hangingPunct="1">
              <a:lnSpc>
                <a:spcPct val="90000"/>
              </a:lnSpc>
              <a:buClr>
                <a:srgbClr val="33CC33"/>
              </a:buClr>
              <a:buFontTx/>
              <a:buChar char="o"/>
              <a:defRPr/>
            </a:pPr>
            <a:r>
              <a:rPr lang="en-AU" sz="2800" dirty="0">
                <a:latin typeface="Times New Roman" pitchFamily="18" charset="0"/>
              </a:rPr>
              <a:t>Locate on world map</a:t>
            </a:r>
          </a:p>
          <a:p>
            <a:pPr eaLnBrk="1" hangingPunct="1">
              <a:lnSpc>
                <a:spcPct val="90000"/>
              </a:lnSpc>
              <a:buClr>
                <a:srgbClr val="33CC33"/>
              </a:buClr>
              <a:buFontTx/>
              <a:buChar char="o"/>
              <a:defRPr/>
            </a:pPr>
            <a:r>
              <a:rPr lang="en-AU" sz="2800" dirty="0">
                <a:latin typeface="Times New Roman" pitchFamily="18" charset="0"/>
              </a:rPr>
              <a:t>Population of the country</a:t>
            </a:r>
          </a:p>
          <a:p>
            <a:pPr eaLnBrk="1" hangingPunct="1">
              <a:lnSpc>
                <a:spcPct val="90000"/>
              </a:lnSpc>
              <a:buClr>
                <a:srgbClr val="33CC33"/>
              </a:buClr>
              <a:buFontTx/>
              <a:buChar char="o"/>
              <a:defRPr/>
            </a:pPr>
            <a:r>
              <a:rPr lang="en-AU" sz="2800" dirty="0">
                <a:latin typeface="Times New Roman" pitchFamily="18" charset="0"/>
              </a:rPr>
              <a:t>Size of Olympic team</a:t>
            </a:r>
          </a:p>
          <a:p>
            <a:pPr eaLnBrk="1" hangingPunct="1">
              <a:lnSpc>
                <a:spcPct val="90000"/>
              </a:lnSpc>
              <a:buClr>
                <a:srgbClr val="33CC33"/>
              </a:buClr>
              <a:buFontTx/>
              <a:buChar char="o"/>
              <a:defRPr/>
            </a:pPr>
            <a:r>
              <a:rPr lang="en-AU" sz="2800" dirty="0">
                <a:latin typeface="Times New Roman" pitchFamily="18" charset="0"/>
              </a:rPr>
              <a:t>Events in which they are participating</a:t>
            </a:r>
          </a:p>
          <a:p>
            <a:pPr eaLnBrk="1" hangingPunct="1">
              <a:lnSpc>
                <a:spcPct val="90000"/>
              </a:lnSpc>
              <a:buClr>
                <a:srgbClr val="33CC33"/>
              </a:buClr>
              <a:buFontTx/>
              <a:buChar char="o"/>
              <a:defRPr/>
            </a:pPr>
            <a:r>
              <a:rPr lang="en-AU" sz="2800" dirty="0">
                <a:latin typeface="Times New Roman" pitchFamily="18" charset="0"/>
              </a:rPr>
              <a:t>Medals won  and/or  their results</a:t>
            </a:r>
            <a:br>
              <a:rPr lang="en-AU" sz="2800" dirty="0">
                <a:latin typeface="Times New Roman" pitchFamily="18" charset="0"/>
              </a:rPr>
            </a:br>
            <a:endParaRPr lang="en-AU" sz="1800" dirty="0">
              <a:latin typeface="Times New Roman" pitchFamily="18" charset="0"/>
            </a:endParaRPr>
          </a:p>
          <a:p>
            <a:pPr eaLnBrk="1" hangingPunct="1">
              <a:lnSpc>
                <a:spcPct val="90000"/>
              </a:lnSpc>
              <a:buClr>
                <a:srgbClr val="33CC33"/>
              </a:buClr>
              <a:buFontTx/>
              <a:buNone/>
              <a:defRPr/>
            </a:pPr>
            <a:r>
              <a:rPr lang="en-AU" sz="2800" dirty="0">
                <a:latin typeface="Times New Roman" pitchFamily="18" charset="0"/>
              </a:rPr>
              <a:t>Explore methods of representing the data.</a:t>
            </a:r>
          </a:p>
          <a:p>
            <a:pPr eaLnBrk="1" hangingPunct="1">
              <a:lnSpc>
                <a:spcPct val="90000"/>
              </a:lnSpc>
              <a:buClr>
                <a:srgbClr val="33CC33"/>
              </a:buClr>
              <a:buFontTx/>
              <a:buNone/>
              <a:defRPr/>
            </a:pPr>
            <a:r>
              <a:rPr lang="en-AU" sz="2800" dirty="0">
                <a:latin typeface="Times New Roman" pitchFamily="18" charset="0"/>
              </a:rPr>
              <a:t>Analyse data</a:t>
            </a:r>
          </a:p>
          <a:p>
            <a:pPr eaLnBrk="1" hangingPunct="1">
              <a:lnSpc>
                <a:spcPct val="90000"/>
              </a:lnSpc>
              <a:buClr>
                <a:srgbClr val="33CC33"/>
              </a:buClr>
              <a:buFontTx/>
              <a:buNone/>
              <a:defRPr/>
            </a:pPr>
            <a:r>
              <a:rPr lang="en-AU" sz="2800" dirty="0">
                <a:latin typeface="Times New Roman" pitchFamily="18" charset="0"/>
              </a:rPr>
              <a:t>Are there trends in the data?</a:t>
            </a:r>
          </a:p>
          <a:p>
            <a:pPr eaLnBrk="1" hangingPunct="1">
              <a:lnSpc>
                <a:spcPct val="90000"/>
              </a:lnSpc>
              <a:buClr>
                <a:srgbClr val="33CC33"/>
              </a:buClr>
              <a:buFontTx/>
              <a:buNone/>
              <a:defRPr/>
            </a:pPr>
            <a:r>
              <a:rPr lang="en-AU" sz="2800" dirty="0">
                <a:latin typeface="Times New Roman" pitchFamily="18" charset="0"/>
              </a:rPr>
              <a:t>If so, what may be the reasons?</a:t>
            </a:r>
          </a:p>
        </p:txBody>
      </p:sp>
      <p:sp>
        <p:nvSpPr>
          <p:cNvPr id="58373" name="Text Box 5">
            <a:extLst>
              <a:ext uri="{FF2B5EF4-FFF2-40B4-BE49-F238E27FC236}">
                <a16:creationId xmlns:a16="http://schemas.microsoft.com/office/drawing/2014/main" id="{6FF19A9A-2B20-4D2E-B11B-34955E202888}"/>
              </a:ext>
            </a:extLst>
          </p:cNvPr>
          <p:cNvSpPr txBox="1">
            <a:spLocks noChangeArrowheads="1"/>
          </p:cNvSpPr>
          <p:nvPr/>
        </p:nvSpPr>
        <p:spPr bwMode="auto">
          <a:xfrm>
            <a:off x="2268538" y="6332538"/>
            <a:ext cx="3959225" cy="369887"/>
          </a:xfrm>
          <a:prstGeom prst="rect">
            <a:avLst/>
          </a:prstGeom>
          <a:noFill/>
          <a:ln w="9525">
            <a:noFill/>
            <a:miter lim="800000"/>
            <a:headEnd/>
            <a:tailEnd/>
          </a:ln>
          <a:effectLst/>
        </p:spPr>
        <p:txBody>
          <a:bodyPr>
            <a:spAutoFit/>
          </a:bodyPr>
          <a:lstStyle/>
          <a:p>
            <a:pPr eaLnBrk="1" hangingPunct="1">
              <a:spcBef>
                <a:spcPct val="50000"/>
              </a:spcBef>
              <a:defRPr/>
            </a:pPr>
            <a:r>
              <a:rPr lang="en-AU" b="1" dirty="0">
                <a:effectLst>
                  <a:outerShdw blurRad="38100" dist="38100" dir="2700000" algn="tl">
                    <a:srgbClr val="000000">
                      <a:alpha val="43137"/>
                    </a:srgbClr>
                  </a:outerShdw>
                </a:effectLst>
              </a:rPr>
              <a:t>Population Reference Bureau</a:t>
            </a:r>
            <a:r>
              <a:rPr lang="en-AU" dirty="0">
                <a:effectLst>
                  <a:outerShdw blurRad="38100" dist="38100" dir="2700000" algn="tl">
                    <a:srgbClr val="000000">
                      <a:alpha val="43137"/>
                    </a:srgbClr>
                  </a:outerShdw>
                </a:effectLst>
                <a:hlinkClick r:id="rId3"/>
              </a:rPr>
              <a:t>                       </a:t>
            </a:r>
            <a:endParaRPr lang="en-AU" dirty="0">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id="{69DB54AC-A8C7-4799-90F7-A5C393E1D151}"/>
              </a:ext>
            </a:extLst>
          </p:cNvPr>
          <p:cNvSpPr>
            <a:spLocks noGrp="1"/>
          </p:cNvSpPr>
          <p:nvPr>
            <p:ph type="sldNum" sz="quarter" idx="12"/>
          </p:nvPr>
        </p:nvSpPr>
        <p:spPr>
          <a:xfrm>
            <a:off x="5940425" y="6232525"/>
            <a:ext cx="2944813" cy="457200"/>
          </a:xfrm>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r>
              <a:rPr lang="en-AU" sz="2000" dirty="0">
                <a:hlinkClick r:id="rId3"/>
              </a:rPr>
              <a:t> http://www.prb.org</a:t>
            </a:r>
            <a:r>
              <a:rPr lang="en-AU" alt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F5E5330-8EAD-4A19-9327-F71867CFB55E}"/>
              </a:ext>
            </a:extLst>
          </p:cNvPr>
          <p:cNvSpPr>
            <a:spLocks noGrp="1" noChangeArrowheads="1"/>
          </p:cNvSpPr>
          <p:nvPr>
            <p:ph type="title"/>
          </p:nvPr>
        </p:nvSpPr>
        <p:spPr>
          <a:xfrm>
            <a:off x="250825" y="188913"/>
            <a:ext cx="8713788" cy="936625"/>
          </a:xfrm>
        </p:spPr>
        <p:txBody>
          <a:bodyPr/>
          <a:lstStyle/>
          <a:p>
            <a:pPr algn="l" eaLnBrk="1" hangingPunct="1">
              <a:lnSpc>
                <a:spcPct val="90000"/>
              </a:lnSpc>
              <a:defRPr/>
            </a:pPr>
            <a:r>
              <a:rPr lang="en-AU" sz="3600" dirty="0">
                <a:latin typeface="Times New Roman" pitchFamily="18" charset="0"/>
              </a:rPr>
              <a:t>Sports in the 2020 Olympics </a:t>
            </a:r>
            <a:r>
              <a:rPr lang="en-AU" sz="3600">
                <a:latin typeface="Times New Roman" pitchFamily="18" charset="0"/>
              </a:rPr>
              <a:t>–</a:t>
            </a:r>
            <a:r>
              <a:rPr lang="en-AU" sz="2400">
                <a:latin typeface="Times New Roman" pitchFamily="18" charset="0"/>
              </a:rPr>
              <a:t> 339 </a:t>
            </a:r>
            <a:r>
              <a:rPr lang="en-AU" sz="2400" dirty="0">
                <a:latin typeface="Times New Roman" pitchFamily="18" charset="0"/>
              </a:rPr>
              <a:t>different events</a:t>
            </a:r>
            <a:endParaRPr lang="en-AU" sz="2400" dirty="0"/>
          </a:p>
        </p:txBody>
      </p:sp>
      <p:sp>
        <p:nvSpPr>
          <p:cNvPr id="20483" name="Text Box 3">
            <a:extLst>
              <a:ext uri="{FF2B5EF4-FFF2-40B4-BE49-F238E27FC236}">
                <a16:creationId xmlns:a16="http://schemas.microsoft.com/office/drawing/2014/main" id="{E00ABFDF-1DEB-485D-8415-BCDA5006E08D}"/>
              </a:ext>
            </a:extLst>
          </p:cNvPr>
          <p:cNvSpPr txBox="1">
            <a:spLocks noChangeArrowheads="1"/>
          </p:cNvSpPr>
          <p:nvPr/>
        </p:nvSpPr>
        <p:spPr bwMode="auto">
          <a:xfrm>
            <a:off x="1187450" y="1916113"/>
            <a:ext cx="727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endParaRPr lang="en-US" altLang="en-US" sz="1800">
              <a:latin typeface="Times New Roman" panose="02020603050405020304" pitchFamily="18" charset="0"/>
            </a:endParaRPr>
          </a:p>
        </p:txBody>
      </p:sp>
      <p:sp>
        <p:nvSpPr>
          <p:cNvPr id="39940" name="Text Box 4">
            <a:extLst>
              <a:ext uri="{FF2B5EF4-FFF2-40B4-BE49-F238E27FC236}">
                <a16:creationId xmlns:a16="http://schemas.microsoft.com/office/drawing/2014/main" id="{EF632D4C-93C0-4523-87DB-23332DE0F5E4}"/>
              </a:ext>
            </a:extLst>
          </p:cNvPr>
          <p:cNvSpPr txBox="1">
            <a:spLocks noChangeArrowheads="1"/>
          </p:cNvSpPr>
          <p:nvPr/>
        </p:nvSpPr>
        <p:spPr bwMode="auto">
          <a:xfrm>
            <a:off x="611560" y="1103461"/>
            <a:ext cx="9145711" cy="5565626"/>
          </a:xfrm>
          <a:prstGeom prst="rect">
            <a:avLst/>
          </a:prstGeom>
          <a:noFill/>
          <a:ln w="9525">
            <a:noFill/>
            <a:miter lim="800000"/>
            <a:headEnd/>
            <a:tailEnd/>
          </a:ln>
          <a:effectLst/>
        </p:spPr>
        <p:txBody>
          <a:bodyPr wrap="square">
            <a:spAutoFit/>
          </a:bodyPr>
          <a:lstStyle/>
          <a:p>
            <a:pPr>
              <a:spcAft>
                <a:spcPts val="1000"/>
              </a:spcAft>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Archery</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Artistic Swimming</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Diving</a:t>
            </a:r>
            <a:endPar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Aft>
                <a:spcPts val="1000"/>
              </a:spcAft>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Athletics</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Badminton</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Baseball-softball</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Basketball</a:t>
            </a:r>
            <a:endPar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Aft>
                <a:spcPts val="1000"/>
              </a:spcAft>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Beach Volleyball</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Boxing</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Canoe Slalom</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Canoe Sprint</a:t>
            </a:r>
            <a:endPar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Aft>
                <a:spcPts val="1000"/>
              </a:spcAft>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Cycling </a:t>
            </a:r>
            <a:r>
              <a:rPr lang="en-AU" sz="2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Bmx</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Cycling Mountain Bike</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Cycling Road</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7">
                  <a:extLst>
                    <a:ext uri="{A12FA001-AC4F-418D-AE19-62706E023703}">
                      <ahyp:hlinkClr xmlns:ahyp="http://schemas.microsoft.com/office/drawing/2018/hyperlinkcolor" val="tx"/>
                    </a:ext>
                  </a:extLst>
                </a:hlinkClick>
              </a:rPr>
              <a:t>Cycling Track</a:t>
            </a:r>
            <a:endPar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Aft>
                <a:spcPts val="1000"/>
              </a:spcAft>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Equestrian / Dressage</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Equestrian Eventing</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0">
                  <a:extLst>
                    <a:ext uri="{A12FA001-AC4F-418D-AE19-62706E023703}">
                      <ahyp:hlinkClr xmlns:ahyp="http://schemas.microsoft.com/office/drawing/2018/hyperlinkcolor" val="tx"/>
                    </a:ext>
                  </a:extLst>
                </a:hlinkClick>
              </a:rPr>
              <a:t>Equestrian Jumping</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spcAft>
                <a:spcPts val="1000"/>
              </a:spcAft>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val="tx"/>
                    </a:ext>
                  </a:extLst>
                </a:hlinkClick>
              </a:rPr>
              <a:t>Fencing</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2">
                  <a:extLst>
                    <a:ext uri="{A12FA001-AC4F-418D-AE19-62706E023703}">
                      <ahyp:hlinkClr xmlns:ahyp="http://schemas.microsoft.com/office/drawing/2018/hyperlinkcolor" val="tx"/>
                    </a:ext>
                  </a:extLst>
                </a:hlinkClick>
              </a:rPr>
              <a:t>Football</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3">
                  <a:extLst>
                    <a:ext uri="{A12FA001-AC4F-418D-AE19-62706E023703}">
                      <ahyp:hlinkClr xmlns:ahyp="http://schemas.microsoft.com/office/drawing/2018/hyperlinkcolor" val="tx"/>
                    </a:ext>
                  </a:extLst>
                </a:hlinkClick>
              </a:rPr>
              <a:t>Golf</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4">
                  <a:extLst>
                    <a:ext uri="{A12FA001-AC4F-418D-AE19-62706E023703}">
                      <ahyp:hlinkClr xmlns:ahyp="http://schemas.microsoft.com/office/drawing/2018/hyperlinkcolor" val="tx"/>
                    </a:ext>
                  </a:extLst>
                </a:hlinkClick>
              </a:rPr>
              <a:t>Handball</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5">
                  <a:extLst>
                    <a:ext uri="{A12FA001-AC4F-418D-AE19-62706E023703}">
                      <ahyp:hlinkClr xmlns:ahyp="http://schemas.microsoft.com/office/drawing/2018/hyperlinkcolor" val="tx"/>
                    </a:ext>
                  </a:extLst>
                </a:hlinkClick>
              </a:rPr>
              <a:t>Hockey</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spcAft>
                <a:spcPts val="1000"/>
              </a:spcAft>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6">
                  <a:extLst>
                    <a:ext uri="{A12FA001-AC4F-418D-AE19-62706E023703}">
                      <ahyp:hlinkClr xmlns:ahyp="http://schemas.microsoft.com/office/drawing/2018/hyperlinkcolor" val="tx"/>
                    </a:ext>
                  </a:extLst>
                </a:hlinkClick>
              </a:rPr>
              <a:t>Gymnastics Artistic</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7">
                  <a:extLst>
                    <a:ext uri="{A12FA001-AC4F-418D-AE19-62706E023703}">
                      <ahyp:hlinkClr xmlns:ahyp="http://schemas.microsoft.com/office/drawing/2018/hyperlinkcolor" val="tx"/>
                    </a:ext>
                  </a:extLst>
                </a:hlinkClick>
              </a:rPr>
              <a:t>Gymnastics Rhythmic</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spcAft>
                <a:spcPts val="1000"/>
              </a:spcAft>
            </a:pPr>
            <a:r>
              <a:rPr lang="en-AU" sz="22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8">
                  <a:extLst>
                    <a:ext uri="{A12FA001-AC4F-418D-AE19-62706E023703}">
                      <ahyp:hlinkClr xmlns:ahyp="http://schemas.microsoft.com/office/drawing/2018/hyperlinkcolor" val="tx"/>
                    </a:ext>
                  </a:extLst>
                </a:hlinkClick>
              </a:rPr>
              <a:t>Karate</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9">
                  <a:extLst>
                    <a:ext uri="{A12FA001-AC4F-418D-AE19-62706E023703}">
                      <ahyp:hlinkClr xmlns:ahyp="http://schemas.microsoft.com/office/drawing/2018/hyperlinkcolor" val="tx"/>
                    </a:ext>
                  </a:extLst>
                </a:hlinkClick>
              </a:rPr>
              <a:t>Judo</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0">
                  <a:extLst>
                    <a:ext uri="{A12FA001-AC4F-418D-AE19-62706E023703}">
                      <ahyp:hlinkClr xmlns:ahyp="http://schemas.microsoft.com/office/drawing/2018/hyperlinkcolor" val="tx"/>
                    </a:ext>
                  </a:extLst>
                </a:hlinkClick>
              </a:rPr>
              <a:t>Marathon Swimming</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1">
                  <a:extLst>
                    <a:ext uri="{A12FA001-AC4F-418D-AE19-62706E023703}">
                      <ahyp:hlinkClr xmlns:ahyp="http://schemas.microsoft.com/office/drawing/2018/hyperlinkcolor" val="tx"/>
                    </a:ext>
                  </a:extLst>
                </a:hlinkClick>
              </a:rPr>
              <a:t>Modern Pentathlon</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2">
                  <a:extLst>
                    <a:ext uri="{A12FA001-AC4F-418D-AE19-62706E023703}">
                      <ahyp:hlinkClr xmlns:ahyp="http://schemas.microsoft.com/office/drawing/2018/hyperlinkcolor" val="tx"/>
                    </a:ext>
                  </a:extLst>
                </a:hlinkClick>
              </a:rPr>
              <a:t>Rowing</a:t>
            </a:r>
            <a:endPar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Aft>
                <a:spcPts val="1000"/>
              </a:spcAft>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3">
                  <a:extLst>
                    <a:ext uri="{A12FA001-AC4F-418D-AE19-62706E023703}">
                      <ahyp:hlinkClr xmlns:ahyp="http://schemas.microsoft.com/office/drawing/2018/hyperlinkcolor" val="tx"/>
                    </a:ext>
                  </a:extLst>
                </a:hlinkClick>
              </a:rPr>
              <a:t>Rugby; Sailing</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4">
                  <a:extLst>
                    <a:ext uri="{A12FA001-AC4F-418D-AE19-62706E023703}">
                      <ahyp:hlinkClr xmlns:ahyp="http://schemas.microsoft.com/office/drawing/2018/hyperlinkcolor" val="tx"/>
                    </a:ext>
                  </a:extLst>
                </a:hlinkClick>
              </a:rPr>
              <a:t>Shooting</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5">
                  <a:extLst>
                    <a:ext uri="{A12FA001-AC4F-418D-AE19-62706E023703}">
                      <ahyp:hlinkClr xmlns:ahyp="http://schemas.microsoft.com/office/drawing/2018/hyperlinkcolor" val="tx"/>
                    </a:ext>
                  </a:extLst>
                </a:hlinkClick>
              </a:rPr>
              <a:t>; Skateboarding</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6">
                  <a:extLst>
                    <a:ext uri="{A12FA001-AC4F-418D-AE19-62706E023703}">
                      <ahyp:hlinkClr xmlns:ahyp="http://schemas.microsoft.com/office/drawing/2018/hyperlinkcolor" val="tx"/>
                    </a:ext>
                  </a:extLst>
                </a:hlinkClick>
              </a:rPr>
              <a:t>Sport Climbing</a:t>
            </a:r>
            <a:endPar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Aft>
                <a:spcPts val="1000"/>
              </a:spcAft>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7">
                  <a:extLst>
                    <a:ext uri="{A12FA001-AC4F-418D-AE19-62706E023703}">
                      <ahyp:hlinkClr xmlns:ahyp="http://schemas.microsoft.com/office/drawing/2018/hyperlinkcolor" val="tx"/>
                    </a:ext>
                  </a:extLst>
                </a:hlinkClick>
              </a:rPr>
              <a:t>Surfing</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8">
                  <a:extLst>
                    <a:ext uri="{A12FA001-AC4F-418D-AE19-62706E023703}">
                      <ahyp:hlinkClr xmlns:ahyp="http://schemas.microsoft.com/office/drawing/2018/hyperlinkcolor" val="tx"/>
                    </a:ext>
                  </a:extLst>
                </a:hlinkClick>
              </a:rPr>
              <a:t>Swimming</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9">
                  <a:extLst>
                    <a:ext uri="{A12FA001-AC4F-418D-AE19-62706E023703}">
                      <ahyp:hlinkClr xmlns:ahyp="http://schemas.microsoft.com/office/drawing/2018/hyperlinkcolor" val="tx"/>
                    </a:ext>
                  </a:extLst>
                </a:hlinkClick>
              </a:rPr>
              <a:t>Table Tennis</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0">
                  <a:extLst>
                    <a:ext uri="{A12FA001-AC4F-418D-AE19-62706E023703}">
                      <ahyp:hlinkClr xmlns:ahyp="http://schemas.microsoft.com/office/drawing/2018/hyperlinkcolor" val="tx"/>
                    </a:ext>
                  </a:extLst>
                </a:hlinkClick>
              </a:rPr>
              <a:t>Taekwondo</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1">
                  <a:extLst>
                    <a:ext uri="{A12FA001-AC4F-418D-AE19-62706E023703}">
                      <ahyp:hlinkClr xmlns:ahyp="http://schemas.microsoft.com/office/drawing/2018/hyperlinkcolor" val="tx"/>
                    </a:ext>
                  </a:extLst>
                </a:hlinkClick>
              </a:rPr>
              <a:t>Tennis</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spcAft>
                <a:spcPts val="1000"/>
              </a:spcAft>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2">
                  <a:extLst>
                    <a:ext uri="{A12FA001-AC4F-418D-AE19-62706E023703}">
                      <ahyp:hlinkClr xmlns:ahyp="http://schemas.microsoft.com/office/drawing/2018/hyperlinkcolor" val="tx"/>
                    </a:ext>
                  </a:extLst>
                </a:hlinkClick>
              </a:rPr>
              <a:t>Trampoline</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3">
                  <a:extLst>
                    <a:ext uri="{A12FA001-AC4F-418D-AE19-62706E023703}">
                      <ahyp:hlinkClr xmlns:ahyp="http://schemas.microsoft.com/office/drawing/2018/hyperlinkcolor" val="tx"/>
                    </a:ext>
                  </a:extLst>
                </a:hlinkClick>
              </a:rPr>
              <a:t>Triathlon</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4">
                  <a:extLst>
                    <a:ext uri="{A12FA001-AC4F-418D-AE19-62706E023703}">
                      <ahyp:hlinkClr xmlns:ahyp="http://schemas.microsoft.com/office/drawing/2018/hyperlinkcolor" val="tx"/>
                    </a:ext>
                  </a:extLst>
                </a:hlinkClick>
              </a:rPr>
              <a:t>Volleyball</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5">
                  <a:extLst>
                    <a:ext uri="{A12FA001-AC4F-418D-AE19-62706E023703}">
                      <ahyp:hlinkClr xmlns:ahyp="http://schemas.microsoft.com/office/drawing/2018/hyperlinkcolor" val="tx"/>
                    </a:ext>
                  </a:extLst>
                </a:hlinkClick>
              </a:rPr>
              <a:t>Water Polo</a:t>
            </a:r>
            <a:endPar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Aft>
                <a:spcPts val="1000"/>
              </a:spcAft>
            </a:pP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6">
                  <a:extLst>
                    <a:ext uri="{A12FA001-AC4F-418D-AE19-62706E023703}">
                      <ahyp:hlinkClr xmlns:ahyp="http://schemas.microsoft.com/office/drawing/2018/hyperlinkcolor" val="tx"/>
                    </a:ext>
                  </a:extLst>
                </a:hlinkClick>
              </a:rPr>
              <a:t>Weightlifting</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7">
                  <a:extLst>
                    <a:ext uri="{A12FA001-AC4F-418D-AE19-62706E023703}">
                      <ahyp:hlinkClr xmlns:ahyp="http://schemas.microsoft.com/office/drawing/2018/hyperlinkcolor" val="tx"/>
                    </a:ext>
                  </a:extLst>
                </a:hlinkClick>
              </a:rPr>
              <a:t>Wrestling Freestyle</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8">
                  <a:extLst>
                    <a:ext uri="{A12FA001-AC4F-418D-AE19-62706E023703}">
                      <ahyp:hlinkClr xmlns:ahyp="http://schemas.microsoft.com/office/drawing/2018/hyperlinkcolor" val="tx"/>
                    </a:ext>
                  </a:extLst>
                </a:hlinkClick>
              </a:rPr>
              <a:t>Wrestling </a:t>
            </a:r>
            <a:r>
              <a:rPr lang="en-AU" sz="2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8">
                  <a:extLst>
                    <a:ext uri="{A12FA001-AC4F-418D-AE19-62706E023703}">
                      <ahyp:hlinkClr xmlns:ahyp="http://schemas.microsoft.com/office/drawing/2018/hyperlinkcolor" val="tx"/>
                    </a:ext>
                  </a:extLst>
                </a:hlinkClick>
              </a:rPr>
              <a:t>Greco-roman</a:t>
            </a:r>
            <a:endParaRPr lang="en-A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72C3BAA-B3BA-483B-B542-F29AEAA870F4}"/>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B780BF6E-E67F-4E3A-802D-54CE88E77DB9}" type="slidenum">
              <a:rPr lang="en-AU" altLang="en-US" smtClean="0"/>
              <a:pPr eaLnBrk="1" hangingPunct="1">
                <a:defRPr/>
              </a:pPr>
              <a:t>9</a:t>
            </a:fld>
            <a:endParaRPr lang="en-AU" altLang="en-US"/>
          </a:p>
        </p:txBody>
      </p:sp>
    </p:spTree>
  </p:cSld>
  <p:clrMapOvr>
    <a:masterClrMapping/>
  </p:clrMapOvr>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8012</TotalTime>
  <Words>2800</Words>
  <Application>Microsoft Office PowerPoint</Application>
  <PresentationFormat>On-screen Show (4:3)</PresentationFormat>
  <Paragraphs>323</Paragraphs>
  <Slides>32</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Times New Roman</vt:lpstr>
      <vt:lpstr>Verdana</vt:lpstr>
      <vt:lpstr>Wingdings</vt:lpstr>
      <vt:lpstr>Cliff</vt:lpstr>
      <vt:lpstr>Using the Context of the Olympic Games to enhance the learning of Mathematics</vt:lpstr>
      <vt:lpstr> Tokyo Olympics, 2020             July 24th - August 9th     https://www.olympic.org/tokyo-2020   Japan will host 50 disciplines across 33 sports, including the debut of  Sport Climbing competitions.     Of the 339 events:  165 are for men,  156 are for women,    18 are mixed.   </vt:lpstr>
      <vt:lpstr>http://www.olympic.org/olympic-torch-relay </vt:lpstr>
      <vt:lpstr>           The Olympic Rings </vt:lpstr>
      <vt:lpstr>Australia at the Olympics</vt:lpstr>
      <vt:lpstr>Countries that have hosted Olympics</vt:lpstr>
      <vt:lpstr>Country Flags</vt:lpstr>
      <vt:lpstr>165 Countries at the 2020 Olympics</vt:lpstr>
      <vt:lpstr>Sports in the 2020 Olympics – 339 different events</vt:lpstr>
      <vt:lpstr>Medal count</vt:lpstr>
      <vt:lpstr>Investigating a sport http://www.olympic.org/sports </vt:lpstr>
      <vt:lpstr>PowerPoint Presentation</vt:lpstr>
      <vt:lpstr>PowerPoint Presentation</vt:lpstr>
      <vt:lpstr>PowerPoint Presentation</vt:lpstr>
      <vt:lpstr>Basketball Game</vt:lpstr>
      <vt:lpstr>PowerPoint Presentation</vt:lpstr>
      <vt:lpstr>PowerPoint Presentation</vt:lpstr>
      <vt:lpstr>PowerPoint Presentation</vt:lpstr>
      <vt:lpstr>PowerPoint Presentation</vt:lpstr>
      <vt:lpstr>PowerPoint Presentation</vt:lpstr>
      <vt:lpstr>Modern Pentathlon</vt:lpstr>
      <vt:lpstr>Modern Pentathlon</vt:lpstr>
      <vt:lpstr>PowerPoint Presentation</vt:lpstr>
      <vt:lpstr>PowerPoint Presentation</vt:lpstr>
      <vt:lpstr>PowerPoint Presentation</vt:lpstr>
      <vt:lpstr>Using Olympic Statistics in the Classroom</vt:lpstr>
      <vt:lpstr>Using Olympic Statistics in the Classroom</vt:lpstr>
      <vt:lpstr>PowerPoint Presentation</vt:lpstr>
      <vt:lpstr>Integrated units</vt:lpstr>
      <vt:lpstr>Olympic Day - Move, Learn, Discover  </vt:lpstr>
      <vt:lpstr>Some further challenges</vt:lpstr>
      <vt:lpstr>   Enjoy the Olympic Games yourself and encourage your class to be involved, both vicariously and genuinely – email athletes, chat online … Get ready for 24/ 07/ 2020</vt:lpstr>
    </vt:vector>
  </TitlesOfParts>
  <Company>DEET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Velo</dc:creator>
  <cp:lastModifiedBy>Rod Hammond</cp:lastModifiedBy>
  <cp:revision>232</cp:revision>
  <cp:lastPrinted>2019-12-04T04:34:41Z</cp:lastPrinted>
  <dcterms:created xsi:type="dcterms:W3CDTF">2001-08-16T00:24:12Z</dcterms:created>
  <dcterms:modified xsi:type="dcterms:W3CDTF">2019-12-05T10:52:51Z</dcterms:modified>
</cp:coreProperties>
</file>