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8" r:id="rId4"/>
    <p:sldId id="274" r:id="rId5"/>
    <p:sldId id="261" r:id="rId6"/>
    <p:sldId id="275" r:id="rId7"/>
    <p:sldId id="262" r:id="rId8"/>
    <p:sldId id="263" r:id="rId9"/>
    <p:sldId id="270" r:id="rId10"/>
    <p:sldId id="264" r:id="rId11"/>
    <p:sldId id="267" r:id="rId12"/>
    <p:sldId id="271" r:id="rId13"/>
    <p:sldId id="273" r:id="rId14"/>
    <p:sldId id="269" r:id="rId15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7" autoAdjust="0"/>
    <p:restoredTop sz="94660"/>
  </p:normalViewPr>
  <p:slideViewPr>
    <p:cSldViewPr snapToGrid="0">
      <p:cViewPr varScale="1">
        <p:scale>
          <a:sx n="74" d="100"/>
          <a:sy n="74" d="100"/>
        </p:scale>
        <p:origin x="45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322AFC-64E7-450C-A2DF-50FDAC0A03B4}" type="datetimeFigureOut">
              <a:rPr lang="en-AU" smtClean="0"/>
              <a:t>5/12/2018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513170-E48A-4890-BD20-A7668E9C1455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134889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Shape 264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Shape 265"/>
          <p:cNvSpPr txBox="1"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8034670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" name="Shape 283"/>
          <p:cNvSpPr>
            <a:spLocks noGrp="1" noRot="1" noChangeAspect="1"/>
          </p:cNvSpPr>
          <p:nvPr>
            <p:ph type="sldImg" idx="2"/>
          </p:nvPr>
        </p:nvSpPr>
        <p:spPr>
          <a:xfrm>
            <a:off x="109538" y="741363"/>
            <a:ext cx="6578600" cy="370205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4" name="Shape 284"/>
          <p:cNvSpPr txBox="1">
            <a:spLocks noGrp="1"/>
          </p:cNvSpPr>
          <p:nvPr>
            <p:ph type="body" idx="1"/>
          </p:nvPr>
        </p:nvSpPr>
        <p:spPr>
          <a:xfrm>
            <a:off x="679768" y="4690269"/>
            <a:ext cx="5438140" cy="444341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200037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C0F7-3D24-404F-82BA-51F2EDDE6B0B}" type="datetimeFigureOut">
              <a:rPr lang="en-AU" smtClean="0"/>
              <a:t>5/12/2018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5A47-B6E1-4E63-A285-B7AD309379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608844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C0F7-3D24-404F-82BA-51F2EDDE6B0B}" type="datetimeFigureOut">
              <a:rPr lang="en-AU" smtClean="0"/>
              <a:t>5/12/2018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5A47-B6E1-4E63-A285-B7AD309379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6936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C0F7-3D24-404F-82BA-51F2EDDE6B0B}" type="datetimeFigureOut">
              <a:rPr lang="en-AU" smtClean="0"/>
              <a:t>5/12/2018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5A47-B6E1-4E63-A285-B7AD309379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8691596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C0F7-3D24-404F-82BA-51F2EDDE6B0B}" type="datetimeFigureOut">
              <a:rPr lang="en-AU" smtClean="0"/>
              <a:t>5/12/2018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5A47-B6E1-4E63-A285-B7AD309379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3505615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C0F7-3D24-404F-82BA-51F2EDDE6B0B}" type="datetimeFigureOut">
              <a:rPr lang="en-AU" smtClean="0"/>
              <a:t>5/12/2018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5A47-B6E1-4E63-A285-B7AD309379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2931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C0F7-3D24-404F-82BA-51F2EDDE6B0B}" type="datetimeFigureOut">
              <a:rPr lang="en-AU" smtClean="0"/>
              <a:t>5/12/2018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5A47-B6E1-4E63-A285-B7AD309379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3241459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C0F7-3D24-404F-82BA-51F2EDDE6B0B}" type="datetimeFigureOut">
              <a:rPr lang="en-AU" smtClean="0"/>
              <a:t>5/12/2018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5A47-B6E1-4E63-A285-B7AD309379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92397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C0F7-3D24-404F-82BA-51F2EDDE6B0B}" type="datetimeFigureOut">
              <a:rPr lang="en-AU" smtClean="0"/>
              <a:t>5/12/2018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5A47-B6E1-4E63-A285-B7AD309379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7648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C0F7-3D24-404F-82BA-51F2EDDE6B0B}" type="datetimeFigureOut">
              <a:rPr lang="en-AU" smtClean="0"/>
              <a:t>5/12/2018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5A47-B6E1-4E63-A285-B7AD309379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98767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C0F7-3D24-404F-82BA-51F2EDDE6B0B}" type="datetimeFigureOut">
              <a:rPr lang="en-AU" smtClean="0"/>
              <a:t>5/12/2018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5A47-B6E1-4E63-A285-B7AD309379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376089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7C0F7-3D24-404F-82BA-51F2EDDE6B0B}" type="datetimeFigureOut">
              <a:rPr lang="en-AU" smtClean="0"/>
              <a:t>5/12/2018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D25A47-B6E1-4E63-A285-B7AD309379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86629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47C0F7-3D24-404F-82BA-51F2EDDE6B0B}" type="datetimeFigureOut">
              <a:rPr lang="en-AU" smtClean="0"/>
              <a:t>5/12/2018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D25A47-B6E1-4E63-A285-B7AD3093798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032381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86574" y="863597"/>
            <a:ext cx="9144000" cy="2387600"/>
          </a:xfrm>
        </p:spPr>
        <p:txBody>
          <a:bodyPr/>
          <a:lstStyle/>
          <a:p>
            <a:r>
              <a:rPr lang="en-AU" sz="4000" b="1" dirty="0" smtClean="0"/>
              <a:t>Designing a pine tree using Design Thinking</a:t>
            </a:r>
            <a:endParaRPr lang="en-AU" sz="4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962141" y="4309073"/>
            <a:ext cx="5254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AU" sz="2400" dirty="0" smtClean="0"/>
              <a:t>28</a:t>
            </a:r>
            <a:r>
              <a:rPr lang="en-AU" sz="2400" baseline="30000" dirty="0" smtClean="0"/>
              <a:t>th  </a:t>
            </a:r>
            <a:r>
              <a:rPr lang="en-AU" sz="2400" dirty="0" smtClean="0"/>
              <a:t>Nov 2018</a:t>
            </a:r>
            <a:endParaRPr lang="en-AU" sz="2400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2282" y="495098"/>
            <a:ext cx="1381125" cy="1952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543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Shape 267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10</a:t>
            </a:fld>
            <a:endParaRPr/>
          </a:p>
        </p:txBody>
      </p:sp>
      <p:sp>
        <p:nvSpPr>
          <p:cNvPr id="270" name="Shape 270"/>
          <p:cNvSpPr/>
          <p:nvPr/>
        </p:nvSpPr>
        <p:spPr>
          <a:xfrm>
            <a:off x="1363155" y="316244"/>
            <a:ext cx="753489" cy="953152"/>
          </a:xfrm>
          <a:custGeom>
            <a:avLst/>
            <a:gdLst/>
            <a:ahLst/>
            <a:cxnLst/>
            <a:rect l="0" t="0" r="0" b="0"/>
            <a:pathLst>
              <a:path w="15817" h="18981" extrusionOk="0">
                <a:moveTo>
                  <a:pt x="11364" y="1"/>
                </a:moveTo>
                <a:lnTo>
                  <a:pt x="11242" y="25"/>
                </a:lnTo>
                <a:lnTo>
                  <a:pt x="11169" y="74"/>
                </a:lnTo>
                <a:lnTo>
                  <a:pt x="11096" y="171"/>
                </a:lnTo>
                <a:lnTo>
                  <a:pt x="10780" y="731"/>
                </a:lnTo>
                <a:lnTo>
                  <a:pt x="10634" y="999"/>
                </a:lnTo>
                <a:lnTo>
                  <a:pt x="10537" y="1315"/>
                </a:lnTo>
                <a:lnTo>
                  <a:pt x="10512" y="1388"/>
                </a:lnTo>
                <a:lnTo>
                  <a:pt x="10537" y="1461"/>
                </a:lnTo>
                <a:lnTo>
                  <a:pt x="10585" y="1534"/>
                </a:lnTo>
                <a:lnTo>
                  <a:pt x="10634" y="1583"/>
                </a:lnTo>
                <a:lnTo>
                  <a:pt x="10707" y="1607"/>
                </a:lnTo>
                <a:lnTo>
                  <a:pt x="10804" y="1631"/>
                </a:lnTo>
                <a:lnTo>
                  <a:pt x="10877" y="1607"/>
                </a:lnTo>
                <a:lnTo>
                  <a:pt x="10950" y="1558"/>
                </a:lnTo>
                <a:lnTo>
                  <a:pt x="11145" y="1315"/>
                </a:lnTo>
                <a:lnTo>
                  <a:pt x="11291" y="1047"/>
                </a:lnTo>
                <a:lnTo>
                  <a:pt x="11510" y="731"/>
                </a:lnTo>
                <a:lnTo>
                  <a:pt x="11583" y="682"/>
                </a:lnTo>
                <a:lnTo>
                  <a:pt x="11656" y="609"/>
                </a:lnTo>
                <a:lnTo>
                  <a:pt x="11705" y="463"/>
                </a:lnTo>
                <a:lnTo>
                  <a:pt x="11729" y="342"/>
                </a:lnTo>
                <a:lnTo>
                  <a:pt x="11705" y="220"/>
                </a:lnTo>
                <a:lnTo>
                  <a:pt x="11656" y="123"/>
                </a:lnTo>
                <a:lnTo>
                  <a:pt x="11583" y="50"/>
                </a:lnTo>
                <a:lnTo>
                  <a:pt x="11486" y="25"/>
                </a:lnTo>
                <a:lnTo>
                  <a:pt x="11461" y="1"/>
                </a:lnTo>
                <a:close/>
                <a:moveTo>
                  <a:pt x="3821" y="171"/>
                </a:moveTo>
                <a:lnTo>
                  <a:pt x="3748" y="196"/>
                </a:lnTo>
                <a:lnTo>
                  <a:pt x="3699" y="244"/>
                </a:lnTo>
                <a:lnTo>
                  <a:pt x="3651" y="317"/>
                </a:lnTo>
                <a:lnTo>
                  <a:pt x="3651" y="390"/>
                </a:lnTo>
                <a:lnTo>
                  <a:pt x="3651" y="463"/>
                </a:lnTo>
                <a:lnTo>
                  <a:pt x="3699" y="634"/>
                </a:lnTo>
                <a:lnTo>
                  <a:pt x="3772" y="804"/>
                </a:lnTo>
                <a:lnTo>
                  <a:pt x="3943" y="1120"/>
                </a:lnTo>
                <a:lnTo>
                  <a:pt x="4113" y="1461"/>
                </a:lnTo>
                <a:lnTo>
                  <a:pt x="4259" y="1802"/>
                </a:lnTo>
                <a:lnTo>
                  <a:pt x="4332" y="1923"/>
                </a:lnTo>
                <a:lnTo>
                  <a:pt x="4429" y="1996"/>
                </a:lnTo>
                <a:lnTo>
                  <a:pt x="4527" y="2021"/>
                </a:lnTo>
                <a:lnTo>
                  <a:pt x="4624" y="1996"/>
                </a:lnTo>
                <a:lnTo>
                  <a:pt x="4721" y="1972"/>
                </a:lnTo>
                <a:lnTo>
                  <a:pt x="4794" y="1899"/>
                </a:lnTo>
                <a:lnTo>
                  <a:pt x="4843" y="1777"/>
                </a:lnTo>
                <a:lnTo>
                  <a:pt x="4843" y="1656"/>
                </a:lnTo>
                <a:lnTo>
                  <a:pt x="4794" y="1461"/>
                </a:lnTo>
                <a:lnTo>
                  <a:pt x="4697" y="1266"/>
                </a:lnTo>
                <a:lnTo>
                  <a:pt x="4502" y="901"/>
                </a:lnTo>
                <a:lnTo>
                  <a:pt x="4283" y="536"/>
                </a:lnTo>
                <a:lnTo>
                  <a:pt x="4162" y="390"/>
                </a:lnTo>
                <a:lnTo>
                  <a:pt x="4040" y="244"/>
                </a:lnTo>
                <a:lnTo>
                  <a:pt x="3967" y="196"/>
                </a:lnTo>
                <a:lnTo>
                  <a:pt x="3894" y="171"/>
                </a:lnTo>
                <a:close/>
                <a:moveTo>
                  <a:pt x="15452" y="4405"/>
                </a:moveTo>
                <a:lnTo>
                  <a:pt x="15379" y="4429"/>
                </a:lnTo>
                <a:lnTo>
                  <a:pt x="15306" y="4454"/>
                </a:lnTo>
                <a:lnTo>
                  <a:pt x="15135" y="4551"/>
                </a:lnTo>
                <a:lnTo>
                  <a:pt x="14941" y="4600"/>
                </a:lnTo>
                <a:lnTo>
                  <a:pt x="14551" y="4697"/>
                </a:lnTo>
                <a:lnTo>
                  <a:pt x="14357" y="4746"/>
                </a:lnTo>
                <a:lnTo>
                  <a:pt x="14162" y="4819"/>
                </a:lnTo>
                <a:lnTo>
                  <a:pt x="14016" y="4916"/>
                </a:lnTo>
                <a:lnTo>
                  <a:pt x="13870" y="5062"/>
                </a:lnTo>
                <a:lnTo>
                  <a:pt x="13822" y="5135"/>
                </a:lnTo>
                <a:lnTo>
                  <a:pt x="13822" y="5232"/>
                </a:lnTo>
                <a:lnTo>
                  <a:pt x="13846" y="5330"/>
                </a:lnTo>
                <a:lnTo>
                  <a:pt x="13895" y="5354"/>
                </a:lnTo>
                <a:lnTo>
                  <a:pt x="13943" y="5354"/>
                </a:lnTo>
                <a:lnTo>
                  <a:pt x="14138" y="5378"/>
                </a:lnTo>
                <a:lnTo>
                  <a:pt x="14357" y="5378"/>
                </a:lnTo>
                <a:lnTo>
                  <a:pt x="14600" y="5354"/>
                </a:lnTo>
                <a:lnTo>
                  <a:pt x="14819" y="5330"/>
                </a:lnTo>
                <a:lnTo>
                  <a:pt x="15038" y="5257"/>
                </a:lnTo>
                <a:lnTo>
                  <a:pt x="15257" y="5208"/>
                </a:lnTo>
                <a:lnTo>
                  <a:pt x="15452" y="5111"/>
                </a:lnTo>
                <a:lnTo>
                  <a:pt x="15646" y="5038"/>
                </a:lnTo>
                <a:lnTo>
                  <a:pt x="15719" y="4989"/>
                </a:lnTo>
                <a:lnTo>
                  <a:pt x="15768" y="4940"/>
                </a:lnTo>
                <a:lnTo>
                  <a:pt x="15817" y="4819"/>
                </a:lnTo>
                <a:lnTo>
                  <a:pt x="15792" y="4697"/>
                </a:lnTo>
                <a:lnTo>
                  <a:pt x="15768" y="4575"/>
                </a:lnTo>
                <a:lnTo>
                  <a:pt x="15671" y="4478"/>
                </a:lnTo>
                <a:lnTo>
                  <a:pt x="15573" y="4429"/>
                </a:lnTo>
                <a:lnTo>
                  <a:pt x="15452" y="4405"/>
                </a:lnTo>
                <a:close/>
                <a:moveTo>
                  <a:pt x="317" y="4697"/>
                </a:moveTo>
                <a:lnTo>
                  <a:pt x="220" y="4721"/>
                </a:lnTo>
                <a:lnTo>
                  <a:pt x="122" y="4746"/>
                </a:lnTo>
                <a:lnTo>
                  <a:pt x="25" y="4794"/>
                </a:lnTo>
                <a:lnTo>
                  <a:pt x="1" y="4867"/>
                </a:lnTo>
                <a:lnTo>
                  <a:pt x="1" y="4965"/>
                </a:lnTo>
                <a:lnTo>
                  <a:pt x="49" y="5038"/>
                </a:lnTo>
                <a:lnTo>
                  <a:pt x="195" y="5184"/>
                </a:lnTo>
                <a:lnTo>
                  <a:pt x="390" y="5305"/>
                </a:lnTo>
                <a:lnTo>
                  <a:pt x="779" y="5524"/>
                </a:lnTo>
                <a:lnTo>
                  <a:pt x="1169" y="5743"/>
                </a:lnTo>
                <a:lnTo>
                  <a:pt x="1388" y="5841"/>
                </a:lnTo>
                <a:lnTo>
                  <a:pt x="1582" y="5938"/>
                </a:lnTo>
                <a:lnTo>
                  <a:pt x="1655" y="5962"/>
                </a:lnTo>
                <a:lnTo>
                  <a:pt x="1801" y="5962"/>
                </a:lnTo>
                <a:lnTo>
                  <a:pt x="1850" y="5938"/>
                </a:lnTo>
                <a:lnTo>
                  <a:pt x="1923" y="5841"/>
                </a:lnTo>
                <a:lnTo>
                  <a:pt x="1972" y="5743"/>
                </a:lnTo>
                <a:lnTo>
                  <a:pt x="1996" y="5622"/>
                </a:lnTo>
                <a:lnTo>
                  <a:pt x="1972" y="5476"/>
                </a:lnTo>
                <a:lnTo>
                  <a:pt x="1899" y="5378"/>
                </a:lnTo>
                <a:lnTo>
                  <a:pt x="1826" y="5330"/>
                </a:lnTo>
                <a:lnTo>
                  <a:pt x="1777" y="5305"/>
                </a:lnTo>
                <a:lnTo>
                  <a:pt x="1582" y="5208"/>
                </a:lnTo>
                <a:lnTo>
                  <a:pt x="1388" y="5111"/>
                </a:lnTo>
                <a:lnTo>
                  <a:pt x="974" y="4892"/>
                </a:lnTo>
                <a:lnTo>
                  <a:pt x="755" y="4794"/>
                </a:lnTo>
                <a:lnTo>
                  <a:pt x="536" y="4721"/>
                </a:lnTo>
                <a:lnTo>
                  <a:pt x="317" y="4697"/>
                </a:lnTo>
                <a:close/>
                <a:moveTo>
                  <a:pt x="8809" y="6936"/>
                </a:moveTo>
                <a:lnTo>
                  <a:pt x="8736" y="6984"/>
                </a:lnTo>
                <a:lnTo>
                  <a:pt x="8663" y="7057"/>
                </a:lnTo>
                <a:lnTo>
                  <a:pt x="8566" y="7252"/>
                </a:lnTo>
                <a:lnTo>
                  <a:pt x="8468" y="7495"/>
                </a:lnTo>
                <a:lnTo>
                  <a:pt x="8420" y="7739"/>
                </a:lnTo>
                <a:lnTo>
                  <a:pt x="8395" y="7958"/>
                </a:lnTo>
                <a:lnTo>
                  <a:pt x="8395" y="8128"/>
                </a:lnTo>
                <a:lnTo>
                  <a:pt x="8322" y="8177"/>
                </a:lnTo>
                <a:lnTo>
                  <a:pt x="8201" y="8225"/>
                </a:lnTo>
                <a:lnTo>
                  <a:pt x="8079" y="8250"/>
                </a:lnTo>
                <a:lnTo>
                  <a:pt x="7982" y="8225"/>
                </a:lnTo>
                <a:lnTo>
                  <a:pt x="7909" y="8201"/>
                </a:lnTo>
                <a:lnTo>
                  <a:pt x="7982" y="8079"/>
                </a:lnTo>
                <a:lnTo>
                  <a:pt x="8055" y="7933"/>
                </a:lnTo>
                <a:lnTo>
                  <a:pt x="8103" y="7812"/>
                </a:lnTo>
                <a:lnTo>
                  <a:pt x="8103" y="7666"/>
                </a:lnTo>
                <a:lnTo>
                  <a:pt x="8103" y="7520"/>
                </a:lnTo>
                <a:lnTo>
                  <a:pt x="8055" y="7398"/>
                </a:lnTo>
                <a:lnTo>
                  <a:pt x="7957" y="7252"/>
                </a:lnTo>
                <a:lnTo>
                  <a:pt x="7836" y="7130"/>
                </a:lnTo>
                <a:lnTo>
                  <a:pt x="7763" y="7082"/>
                </a:lnTo>
                <a:lnTo>
                  <a:pt x="7617" y="7082"/>
                </a:lnTo>
                <a:lnTo>
                  <a:pt x="7544" y="7130"/>
                </a:lnTo>
                <a:lnTo>
                  <a:pt x="7446" y="7252"/>
                </a:lnTo>
                <a:lnTo>
                  <a:pt x="7373" y="7374"/>
                </a:lnTo>
                <a:lnTo>
                  <a:pt x="7325" y="7495"/>
                </a:lnTo>
                <a:lnTo>
                  <a:pt x="7300" y="7641"/>
                </a:lnTo>
                <a:lnTo>
                  <a:pt x="7300" y="7787"/>
                </a:lnTo>
                <a:lnTo>
                  <a:pt x="7300" y="7909"/>
                </a:lnTo>
                <a:lnTo>
                  <a:pt x="7325" y="8055"/>
                </a:lnTo>
                <a:lnTo>
                  <a:pt x="7373" y="8177"/>
                </a:lnTo>
                <a:lnTo>
                  <a:pt x="7179" y="8298"/>
                </a:lnTo>
                <a:lnTo>
                  <a:pt x="7081" y="8323"/>
                </a:lnTo>
                <a:lnTo>
                  <a:pt x="6984" y="8347"/>
                </a:lnTo>
                <a:lnTo>
                  <a:pt x="6911" y="8371"/>
                </a:lnTo>
                <a:lnTo>
                  <a:pt x="6814" y="8347"/>
                </a:lnTo>
                <a:lnTo>
                  <a:pt x="6692" y="8298"/>
                </a:lnTo>
                <a:lnTo>
                  <a:pt x="6570" y="8201"/>
                </a:lnTo>
                <a:lnTo>
                  <a:pt x="6497" y="8055"/>
                </a:lnTo>
                <a:lnTo>
                  <a:pt x="6449" y="7909"/>
                </a:lnTo>
                <a:lnTo>
                  <a:pt x="6449" y="7739"/>
                </a:lnTo>
                <a:lnTo>
                  <a:pt x="6497" y="7544"/>
                </a:lnTo>
                <a:lnTo>
                  <a:pt x="6497" y="7520"/>
                </a:lnTo>
                <a:lnTo>
                  <a:pt x="6473" y="7520"/>
                </a:lnTo>
                <a:lnTo>
                  <a:pt x="6449" y="7495"/>
                </a:lnTo>
                <a:lnTo>
                  <a:pt x="6424" y="7520"/>
                </a:lnTo>
                <a:lnTo>
                  <a:pt x="6327" y="7617"/>
                </a:lnTo>
                <a:lnTo>
                  <a:pt x="6254" y="7739"/>
                </a:lnTo>
                <a:lnTo>
                  <a:pt x="6230" y="7836"/>
                </a:lnTo>
                <a:lnTo>
                  <a:pt x="6206" y="7958"/>
                </a:lnTo>
                <a:lnTo>
                  <a:pt x="6206" y="8055"/>
                </a:lnTo>
                <a:lnTo>
                  <a:pt x="6206" y="8177"/>
                </a:lnTo>
                <a:lnTo>
                  <a:pt x="6254" y="8274"/>
                </a:lnTo>
                <a:lnTo>
                  <a:pt x="6303" y="8371"/>
                </a:lnTo>
                <a:lnTo>
                  <a:pt x="6376" y="8469"/>
                </a:lnTo>
                <a:lnTo>
                  <a:pt x="6449" y="8542"/>
                </a:lnTo>
                <a:lnTo>
                  <a:pt x="6546" y="8615"/>
                </a:lnTo>
                <a:lnTo>
                  <a:pt x="6643" y="8663"/>
                </a:lnTo>
                <a:lnTo>
                  <a:pt x="6765" y="8712"/>
                </a:lnTo>
                <a:lnTo>
                  <a:pt x="6862" y="8736"/>
                </a:lnTo>
                <a:lnTo>
                  <a:pt x="7008" y="8736"/>
                </a:lnTo>
                <a:lnTo>
                  <a:pt x="7130" y="8712"/>
                </a:lnTo>
                <a:lnTo>
                  <a:pt x="7349" y="8615"/>
                </a:lnTo>
                <a:lnTo>
                  <a:pt x="7592" y="8493"/>
                </a:lnTo>
                <a:lnTo>
                  <a:pt x="7690" y="8566"/>
                </a:lnTo>
                <a:lnTo>
                  <a:pt x="7836" y="8639"/>
                </a:lnTo>
                <a:lnTo>
                  <a:pt x="7982" y="8663"/>
                </a:lnTo>
                <a:lnTo>
                  <a:pt x="8128" y="8688"/>
                </a:lnTo>
                <a:lnTo>
                  <a:pt x="8225" y="8688"/>
                </a:lnTo>
                <a:lnTo>
                  <a:pt x="8347" y="8663"/>
                </a:lnTo>
                <a:lnTo>
                  <a:pt x="8566" y="8566"/>
                </a:lnTo>
                <a:lnTo>
                  <a:pt x="8639" y="8663"/>
                </a:lnTo>
                <a:lnTo>
                  <a:pt x="8736" y="8736"/>
                </a:lnTo>
                <a:lnTo>
                  <a:pt x="8833" y="8809"/>
                </a:lnTo>
                <a:lnTo>
                  <a:pt x="8931" y="8858"/>
                </a:lnTo>
                <a:lnTo>
                  <a:pt x="9174" y="8907"/>
                </a:lnTo>
                <a:lnTo>
                  <a:pt x="9417" y="8931"/>
                </a:lnTo>
                <a:lnTo>
                  <a:pt x="9661" y="8882"/>
                </a:lnTo>
                <a:lnTo>
                  <a:pt x="9880" y="8809"/>
                </a:lnTo>
                <a:lnTo>
                  <a:pt x="9977" y="8736"/>
                </a:lnTo>
                <a:lnTo>
                  <a:pt x="10074" y="8663"/>
                </a:lnTo>
                <a:lnTo>
                  <a:pt x="10172" y="8566"/>
                </a:lnTo>
                <a:lnTo>
                  <a:pt x="10269" y="8469"/>
                </a:lnTo>
                <a:lnTo>
                  <a:pt x="10293" y="8396"/>
                </a:lnTo>
                <a:lnTo>
                  <a:pt x="10293" y="8347"/>
                </a:lnTo>
                <a:lnTo>
                  <a:pt x="10269" y="8298"/>
                </a:lnTo>
                <a:lnTo>
                  <a:pt x="10245" y="8250"/>
                </a:lnTo>
                <a:lnTo>
                  <a:pt x="10172" y="8225"/>
                </a:lnTo>
                <a:lnTo>
                  <a:pt x="10123" y="8201"/>
                </a:lnTo>
                <a:lnTo>
                  <a:pt x="10001" y="8201"/>
                </a:lnTo>
                <a:lnTo>
                  <a:pt x="9782" y="8323"/>
                </a:lnTo>
                <a:lnTo>
                  <a:pt x="9563" y="8420"/>
                </a:lnTo>
                <a:lnTo>
                  <a:pt x="9442" y="8444"/>
                </a:lnTo>
                <a:lnTo>
                  <a:pt x="9344" y="8469"/>
                </a:lnTo>
                <a:lnTo>
                  <a:pt x="9223" y="8469"/>
                </a:lnTo>
                <a:lnTo>
                  <a:pt x="9101" y="8420"/>
                </a:lnTo>
                <a:lnTo>
                  <a:pt x="9004" y="8347"/>
                </a:lnTo>
                <a:lnTo>
                  <a:pt x="8931" y="8274"/>
                </a:lnTo>
                <a:lnTo>
                  <a:pt x="9052" y="8128"/>
                </a:lnTo>
                <a:lnTo>
                  <a:pt x="9150" y="7982"/>
                </a:lnTo>
                <a:lnTo>
                  <a:pt x="9247" y="7836"/>
                </a:lnTo>
                <a:lnTo>
                  <a:pt x="9296" y="7666"/>
                </a:lnTo>
                <a:lnTo>
                  <a:pt x="9320" y="7495"/>
                </a:lnTo>
                <a:lnTo>
                  <a:pt x="9296" y="7349"/>
                </a:lnTo>
                <a:lnTo>
                  <a:pt x="9247" y="7203"/>
                </a:lnTo>
                <a:lnTo>
                  <a:pt x="9150" y="7057"/>
                </a:lnTo>
                <a:lnTo>
                  <a:pt x="9052" y="6984"/>
                </a:lnTo>
                <a:lnTo>
                  <a:pt x="8955" y="6936"/>
                </a:lnTo>
                <a:close/>
                <a:moveTo>
                  <a:pt x="1947" y="9710"/>
                </a:moveTo>
                <a:lnTo>
                  <a:pt x="1801" y="9758"/>
                </a:lnTo>
                <a:lnTo>
                  <a:pt x="1582" y="9856"/>
                </a:lnTo>
                <a:lnTo>
                  <a:pt x="1363" y="10002"/>
                </a:lnTo>
                <a:lnTo>
                  <a:pt x="925" y="10294"/>
                </a:lnTo>
                <a:lnTo>
                  <a:pt x="706" y="10415"/>
                </a:lnTo>
                <a:lnTo>
                  <a:pt x="585" y="10513"/>
                </a:lnTo>
                <a:lnTo>
                  <a:pt x="463" y="10610"/>
                </a:lnTo>
                <a:lnTo>
                  <a:pt x="366" y="10707"/>
                </a:lnTo>
                <a:lnTo>
                  <a:pt x="317" y="10829"/>
                </a:lnTo>
                <a:lnTo>
                  <a:pt x="317" y="10878"/>
                </a:lnTo>
                <a:lnTo>
                  <a:pt x="341" y="10926"/>
                </a:lnTo>
                <a:lnTo>
                  <a:pt x="366" y="10999"/>
                </a:lnTo>
                <a:lnTo>
                  <a:pt x="439" y="11048"/>
                </a:lnTo>
                <a:lnTo>
                  <a:pt x="536" y="11097"/>
                </a:lnTo>
                <a:lnTo>
                  <a:pt x="633" y="11097"/>
                </a:lnTo>
                <a:lnTo>
                  <a:pt x="755" y="11072"/>
                </a:lnTo>
                <a:lnTo>
                  <a:pt x="877" y="11048"/>
                </a:lnTo>
                <a:lnTo>
                  <a:pt x="1120" y="10926"/>
                </a:lnTo>
                <a:lnTo>
                  <a:pt x="1315" y="10829"/>
                </a:lnTo>
                <a:lnTo>
                  <a:pt x="1728" y="10610"/>
                </a:lnTo>
                <a:lnTo>
                  <a:pt x="1947" y="10488"/>
                </a:lnTo>
                <a:lnTo>
                  <a:pt x="2142" y="10342"/>
                </a:lnTo>
                <a:lnTo>
                  <a:pt x="2264" y="10245"/>
                </a:lnTo>
                <a:lnTo>
                  <a:pt x="2312" y="10123"/>
                </a:lnTo>
                <a:lnTo>
                  <a:pt x="2312" y="10002"/>
                </a:lnTo>
                <a:lnTo>
                  <a:pt x="2264" y="9880"/>
                </a:lnTo>
                <a:lnTo>
                  <a:pt x="2191" y="9783"/>
                </a:lnTo>
                <a:lnTo>
                  <a:pt x="2069" y="9734"/>
                </a:lnTo>
                <a:lnTo>
                  <a:pt x="1947" y="9710"/>
                </a:lnTo>
                <a:close/>
                <a:moveTo>
                  <a:pt x="14065" y="10026"/>
                </a:moveTo>
                <a:lnTo>
                  <a:pt x="13895" y="10050"/>
                </a:lnTo>
                <a:lnTo>
                  <a:pt x="13846" y="10075"/>
                </a:lnTo>
                <a:lnTo>
                  <a:pt x="13797" y="10123"/>
                </a:lnTo>
                <a:lnTo>
                  <a:pt x="13773" y="10172"/>
                </a:lnTo>
                <a:lnTo>
                  <a:pt x="13749" y="10221"/>
                </a:lnTo>
                <a:lnTo>
                  <a:pt x="13773" y="10318"/>
                </a:lnTo>
                <a:lnTo>
                  <a:pt x="13797" y="10367"/>
                </a:lnTo>
                <a:lnTo>
                  <a:pt x="13846" y="10415"/>
                </a:lnTo>
                <a:lnTo>
                  <a:pt x="14138" y="10586"/>
                </a:lnTo>
                <a:lnTo>
                  <a:pt x="14454" y="10756"/>
                </a:lnTo>
                <a:lnTo>
                  <a:pt x="14624" y="10878"/>
                </a:lnTo>
                <a:lnTo>
                  <a:pt x="14819" y="10975"/>
                </a:lnTo>
                <a:lnTo>
                  <a:pt x="15014" y="11048"/>
                </a:lnTo>
                <a:lnTo>
                  <a:pt x="15208" y="11097"/>
                </a:lnTo>
                <a:lnTo>
                  <a:pt x="15379" y="11097"/>
                </a:lnTo>
                <a:lnTo>
                  <a:pt x="15427" y="11072"/>
                </a:lnTo>
                <a:lnTo>
                  <a:pt x="15500" y="11024"/>
                </a:lnTo>
                <a:lnTo>
                  <a:pt x="15573" y="10951"/>
                </a:lnTo>
                <a:lnTo>
                  <a:pt x="15598" y="10829"/>
                </a:lnTo>
                <a:lnTo>
                  <a:pt x="15598" y="10707"/>
                </a:lnTo>
                <a:lnTo>
                  <a:pt x="15549" y="10586"/>
                </a:lnTo>
                <a:lnTo>
                  <a:pt x="15500" y="10537"/>
                </a:lnTo>
                <a:lnTo>
                  <a:pt x="15452" y="10513"/>
                </a:lnTo>
                <a:lnTo>
                  <a:pt x="15379" y="10464"/>
                </a:lnTo>
                <a:lnTo>
                  <a:pt x="15306" y="10464"/>
                </a:lnTo>
                <a:lnTo>
                  <a:pt x="15135" y="10415"/>
                </a:lnTo>
                <a:lnTo>
                  <a:pt x="14965" y="10367"/>
                </a:lnTo>
                <a:lnTo>
                  <a:pt x="14600" y="10196"/>
                </a:lnTo>
                <a:lnTo>
                  <a:pt x="14430" y="10099"/>
                </a:lnTo>
                <a:lnTo>
                  <a:pt x="14260" y="10050"/>
                </a:lnTo>
                <a:lnTo>
                  <a:pt x="14065" y="10026"/>
                </a:lnTo>
                <a:close/>
                <a:moveTo>
                  <a:pt x="8468" y="2605"/>
                </a:moveTo>
                <a:lnTo>
                  <a:pt x="8760" y="2629"/>
                </a:lnTo>
                <a:lnTo>
                  <a:pt x="9052" y="2678"/>
                </a:lnTo>
                <a:lnTo>
                  <a:pt x="9344" y="2726"/>
                </a:lnTo>
                <a:lnTo>
                  <a:pt x="9125" y="2799"/>
                </a:lnTo>
                <a:lnTo>
                  <a:pt x="9101" y="2824"/>
                </a:lnTo>
                <a:lnTo>
                  <a:pt x="9101" y="2848"/>
                </a:lnTo>
                <a:lnTo>
                  <a:pt x="9101" y="2872"/>
                </a:lnTo>
                <a:lnTo>
                  <a:pt x="9125" y="2897"/>
                </a:lnTo>
                <a:lnTo>
                  <a:pt x="9223" y="2945"/>
                </a:lnTo>
                <a:lnTo>
                  <a:pt x="9320" y="2970"/>
                </a:lnTo>
                <a:lnTo>
                  <a:pt x="9442" y="2945"/>
                </a:lnTo>
                <a:lnTo>
                  <a:pt x="9563" y="2921"/>
                </a:lnTo>
                <a:lnTo>
                  <a:pt x="9855" y="2872"/>
                </a:lnTo>
                <a:lnTo>
                  <a:pt x="10269" y="3043"/>
                </a:lnTo>
                <a:lnTo>
                  <a:pt x="10074" y="3067"/>
                </a:lnTo>
                <a:lnTo>
                  <a:pt x="9855" y="3116"/>
                </a:lnTo>
                <a:lnTo>
                  <a:pt x="9685" y="3189"/>
                </a:lnTo>
                <a:lnTo>
                  <a:pt x="9515" y="3262"/>
                </a:lnTo>
                <a:lnTo>
                  <a:pt x="9515" y="3286"/>
                </a:lnTo>
                <a:lnTo>
                  <a:pt x="9490" y="3310"/>
                </a:lnTo>
                <a:lnTo>
                  <a:pt x="9515" y="3335"/>
                </a:lnTo>
                <a:lnTo>
                  <a:pt x="9539" y="3359"/>
                </a:lnTo>
                <a:lnTo>
                  <a:pt x="9953" y="3335"/>
                </a:lnTo>
                <a:lnTo>
                  <a:pt x="10342" y="3310"/>
                </a:lnTo>
                <a:lnTo>
                  <a:pt x="10780" y="3310"/>
                </a:lnTo>
                <a:lnTo>
                  <a:pt x="11048" y="3505"/>
                </a:lnTo>
                <a:lnTo>
                  <a:pt x="10756" y="3578"/>
                </a:lnTo>
                <a:lnTo>
                  <a:pt x="10464" y="3675"/>
                </a:lnTo>
                <a:lnTo>
                  <a:pt x="10245" y="3797"/>
                </a:lnTo>
                <a:lnTo>
                  <a:pt x="10099" y="3918"/>
                </a:lnTo>
                <a:lnTo>
                  <a:pt x="10074" y="3943"/>
                </a:lnTo>
                <a:lnTo>
                  <a:pt x="10099" y="3943"/>
                </a:lnTo>
                <a:lnTo>
                  <a:pt x="10391" y="3918"/>
                </a:lnTo>
                <a:lnTo>
                  <a:pt x="10683" y="3870"/>
                </a:lnTo>
                <a:lnTo>
                  <a:pt x="10975" y="3821"/>
                </a:lnTo>
                <a:lnTo>
                  <a:pt x="11291" y="3773"/>
                </a:lnTo>
                <a:lnTo>
                  <a:pt x="11364" y="3773"/>
                </a:lnTo>
                <a:lnTo>
                  <a:pt x="11583" y="3967"/>
                </a:lnTo>
                <a:lnTo>
                  <a:pt x="11778" y="4186"/>
                </a:lnTo>
                <a:lnTo>
                  <a:pt x="11388" y="4210"/>
                </a:lnTo>
                <a:lnTo>
                  <a:pt x="10829" y="4259"/>
                </a:lnTo>
                <a:lnTo>
                  <a:pt x="10561" y="4283"/>
                </a:lnTo>
                <a:lnTo>
                  <a:pt x="10318" y="4381"/>
                </a:lnTo>
                <a:lnTo>
                  <a:pt x="10293" y="4405"/>
                </a:lnTo>
                <a:lnTo>
                  <a:pt x="10293" y="4429"/>
                </a:lnTo>
                <a:lnTo>
                  <a:pt x="10318" y="4454"/>
                </a:lnTo>
                <a:lnTo>
                  <a:pt x="10585" y="4527"/>
                </a:lnTo>
                <a:lnTo>
                  <a:pt x="11705" y="4527"/>
                </a:lnTo>
                <a:lnTo>
                  <a:pt x="11997" y="4502"/>
                </a:lnTo>
                <a:lnTo>
                  <a:pt x="12216" y="4867"/>
                </a:lnTo>
                <a:lnTo>
                  <a:pt x="11851" y="4867"/>
                </a:lnTo>
                <a:lnTo>
                  <a:pt x="11267" y="4892"/>
                </a:lnTo>
                <a:lnTo>
                  <a:pt x="10658" y="4940"/>
                </a:lnTo>
                <a:lnTo>
                  <a:pt x="10634" y="4940"/>
                </a:lnTo>
                <a:lnTo>
                  <a:pt x="10634" y="4965"/>
                </a:lnTo>
                <a:lnTo>
                  <a:pt x="10634" y="4989"/>
                </a:lnTo>
                <a:lnTo>
                  <a:pt x="10658" y="5013"/>
                </a:lnTo>
                <a:lnTo>
                  <a:pt x="10902" y="5086"/>
                </a:lnTo>
                <a:lnTo>
                  <a:pt x="11169" y="5111"/>
                </a:lnTo>
                <a:lnTo>
                  <a:pt x="12021" y="5111"/>
                </a:lnTo>
                <a:lnTo>
                  <a:pt x="12362" y="5135"/>
                </a:lnTo>
                <a:lnTo>
                  <a:pt x="12556" y="5622"/>
                </a:lnTo>
                <a:lnTo>
                  <a:pt x="11461" y="5622"/>
                </a:lnTo>
                <a:lnTo>
                  <a:pt x="11291" y="5646"/>
                </a:lnTo>
                <a:lnTo>
                  <a:pt x="11145" y="5695"/>
                </a:lnTo>
                <a:lnTo>
                  <a:pt x="10999" y="5768"/>
                </a:lnTo>
                <a:lnTo>
                  <a:pt x="10975" y="5792"/>
                </a:lnTo>
                <a:lnTo>
                  <a:pt x="10999" y="5841"/>
                </a:lnTo>
                <a:lnTo>
                  <a:pt x="11267" y="5889"/>
                </a:lnTo>
                <a:lnTo>
                  <a:pt x="11534" y="5889"/>
                </a:lnTo>
                <a:lnTo>
                  <a:pt x="12070" y="5914"/>
                </a:lnTo>
                <a:lnTo>
                  <a:pt x="12654" y="5938"/>
                </a:lnTo>
                <a:lnTo>
                  <a:pt x="12702" y="6060"/>
                </a:lnTo>
                <a:lnTo>
                  <a:pt x="12727" y="6181"/>
                </a:lnTo>
                <a:lnTo>
                  <a:pt x="12386" y="6181"/>
                </a:lnTo>
                <a:lnTo>
                  <a:pt x="11729" y="6254"/>
                </a:lnTo>
                <a:lnTo>
                  <a:pt x="11413" y="6279"/>
                </a:lnTo>
                <a:lnTo>
                  <a:pt x="11121" y="6352"/>
                </a:lnTo>
                <a:lnTo>
                  <a:pt x="11096" y="6352"/>
                </a:lnTo>
                <a:lnTo>
                  <a:pt x="11096" y="6376"/>
                </a:lnTo>
                <a:lnTo>
                  <a:pt x="11096" y="6400"/>
                </a:lnTo>
                <a:lnTo>
                  <a:pt x="11121" y="6425"/>
                </a:lnTo>
                <a:lnTo>
                  <a:pt x="11388" y="6473"/>
                </a:lnTo>
                <a:lnTo>
                  <a:pt x="11656" y="6498"/>
                </a:lnTo>
                <a:lnTo>
                  <a:pt x="12508" y="6498"/>
                </a:lnTo>
                <a:lnTo>
                  <a:pt x="12824" y="6522"/>
                </a:lnTo>
                <a:lnTo>
                  <a:pt x="12873" y="6838"/>
                </a:lnTo>
                <a:lnTo>
                  <a:pt x="12556" y="6838"/>
                </a:lnTo>
                <a:lnTo>
                  <a:pt x="12240" y="6863"/>
                </a:lnTo>
                <a:lnTo>
                  <a:pt x="11753" y="6887"/>
                </a:lnTo>
                <a:lnTo>
                  <a:pt x="11510" y="6911"/>
                </a:lnTo>
                <a:lnTo>
                  <a:pt x="11267" y="6936"/>
                </a:lnTo>
                <a:lnTo>
                  <a:pt x="11242" y="6936"/>
                </a:lnTo>
                <a:lnTo>
                  <a:pt x="11242" y="6960"/>
                </a:lnTo>
                <a:lnTo>
                  <a:pt x="11242" y="7009"/>
                </a:lnTo>
                <a:lnTo>
                  <a:pt x="11267" y="7009"/>
                </a:lnTo>
                <a:lnTo>
                  <a:pt x="11461" y="7082"/>
                </a:lnTo>
                <a:lnTo>
                  <a:pt x="11680" y="7130"/>
                </a:lnTo>
                <a:lnTo>
                  <a:pt x="12727" y="7130"/>
                </a:lnTo>
                <a:lnTo>
                  <a:pt x="12921" y="7106"/>
                </a:lnTo>
                <a:lnTo>
                  <a:pt x="12994" y="7593"/>
                </a:lnTo>
                <a:lnTo>
                  <a:pt x="12994" y="7593"/>
                </a:lnTo>
                <a:lnTo>
                  <a:pt x="12848" y="7568"/>
                </a:lnTo>
                <a:lnTo>
                  <a:pt x="12702" y="7568"/>
                </a:lnTo>
                <a:lnTo>
                  <a:pt x="12435" y="7593"/>
                </a:lnTo>
                <a:lnTo>
                  <a:pt x="11997" y="7593"/>
                </a:lnTo>
                <a:lnTo>
                  <a:pt x="11778" y="7617"/>
                </a:lnTo>
                <a:lnTo>
                  <a:pt x="11559" y="7690"/>
                </a:lnTo>
                <a:lnTo>
                  <a:pt x="11534" y="7690"/>
                </a:lnTo>
                <a:lnTo>
                  <a:pt x="11534" y="7739"/>
                </a:lnTo>
                <a:lnTo>
                  <a:pt x="11534" y="7763"/>
                </a:lnTo>
                <a:lnTo>
                  <a:pt x="11559" y="7787"/>
                </a:lnTo>
                <a:lnTo>
                  <a:pt x="11778" y="7836"/>
                </a:lnTo>
                <a:lnTo>
                  <a:pt x="11997" y="7860"/>
                </a:lnTo>
                <a:lnTo>
                  <a:pt x="12435" y="7860"/>
                </a:lnTo>
                <a:lnTo>
                  <a:pt x="12702" y="7885"/>
                </a:lnTo>
                <a:lnTo>
                  <a:pt x="12848" y="7885"/>
                </a:lnTo>
                <a:lnTo>
                  <a:pt x="12994" y="7860"/>
                </a:lnTo>
                <a:lnTo>
                  <a:pt x="12994" y="7909"/>
                </a:lnTo>
                <a:lnTo>
                  <a:pt x="12994" y="8250"/>
                </a:lnTo>
                <a:lnTo>
                  <a:pt x="12873" y="8201"/>
                </a:lnTo>
                <a:lnTo>
                  <a:pt x="12775" y="8201"/>
                </a:lnTo>
                <a:lnTo>
                  <a:pt x="12532" y="8177"/>
                </a:lnTo>
                <a:lnTo>
                  <a:pt x="12094" y="8177"/>
                </a:lnTo>
                <a:lnTo>
                  <a:pt x="11875" y="8201"/>
                </a:lnTo>
                <a:lnTo>
                  <a:pt x="11656" y="8250"/>
                </a:lnTo>
                <a:lnTo>
                  <a:pt x="11656" y="8274"/>
                </a:lnTo>
                <a:lnTo>
                  <a:pt x="11632" y="8298"/>
                </a:lnTo>
                <a:lnTo>
                  <a:pt x="11656" y="8298"/>
                </a:lnTo>
                <a:lnTo>
                  <a:pt x="11656" y="8323"/>
                </a:lnTo>
                <a:lnTo>
                  <a:pt x="12045" y="8396"/>
                </a:lnTo>
                <a:lnTo>
                  <a:pt x="12410" y="8444"/>
                </a:lnTo>
                <a:lnTo>
                  <a:pt x="12702" y="8469"/>
                </a:lnTo>
                <a:lnTo>
                  <a:pt x="12824" y="8493"/>
                </a:lnTo>
                <a:lnTo>
                  <a:pt x="12970" y="8469"/>
                </a:lnTo>
                <a:lnTo>
                  <a:pt x="12873" y="8858"/>
                </a:lnTo>
                <a:lnTo>
                  <a:pt x="12654" y="8809"/>
                </a:lnTo>
                <a:lnTo>
                  <a:pt x="12483" y="8785"/>
                </a:lnTo>
                <a:lnTo>
                  <a:pt x="12264" y="8736"/>
                </a:lnTo>
                <a:lnTo>
                  <a:pt x="11826" y="8736"/>
                </a:lnTo>
                <a:lnTo>
                  <a:pt x="11607" y="8809"/>
                </a:lnTo>
                <a:lnTo>
                  <a:pt x="11583" y="8834"/>
                </a:lnTo>
                <a:lnTo>
                  <a:pt x="11583" y="8858"/>
                </a:lnTo>
                <a:lnTo>
                  <a:pt x="11583" y="8882"/>
                </a:lnTo>
                <a:lnTo>
                  <a:pt x="11851" y="8882"/>
                </a:lnTo>
                <a:lnTo>
                  <a:pt x="12094" y="8931"/>
                </a:lnTo>
                <a:lnTo>
                  <a:pt x="12556" y="9053"/>
                </a:lnTo>
                <a:lnTo>
                  <a:pt x="12775" y="9126"/>
                </a:lnTo>
                <a:lnTo>
                  <a:pt x="12654" y="9345"/>
                </a:lnTo>
                <a:lnTo>
                  <a:pt x="12508" y="9296"/>
                </a:lnTo>
                <a:lnTo>
                  <a:pt x="12313" y="9272"/>
                </a:lnTo>
                <a:lnTo>
                  <a:pt x="12143" y="9223"/>
                </a:lnTo>
                <a:lnTo>
                  <a:pt x="11972" y="9199"/>
                </a:lnTo>
                <a:lnTo>
                  <a:pt x="11607" y="9199"/>
                </a:lnTo>
                <a:lnTo>
                  <a:pt x="11583" y="9223"/>
                </a:lnTo>
                <a:lnTo>
                  <a:pt x="11583" y="9247"/>
                </a:lnTo>
                <a:lnTo>
                  <a:pt x="11583" y="9272"/>
                </a:lnTo>
                <a:lnTo>
                  <a:pt x="11924" y="9418"/>
                </a:lnTo>
                <a:lnTo>
                  <a:pt x="12240" y="9564"/>
                </a:lnTo>
                <a:lnTo>
                  <a:pt x="12532" y="9637"/>
                </a:lnTo>
                <a:lnTo>
                  <a:pt x="12337" y="9929"/>
                </a:lnTo>
                <a:lnTo>
                  <a:pt x="12337" y="9977"/>
                </a:lnTo>
                <a:lnTo>
                  <a:pt x="12167" y="9904"/>
                </a:lnTo>
                <a:lnTo>
                  <a:pt x="11997" y="9880"/>
                </a:lnTo>
                <a:lnTo>
                  <a:pt x="11802" y="9831"/>
                </a:lnTo>
                <a:lnTo>
                  <a:pt x="11242" y="9831"/>
                </a:lnTo>
                <a:lnTo>
                  <a:pt x="11218" y="9856"/>
                </a:lnTo>
                <a:lnTo>
                  <a:pt x="11218" y="9880"/>
                </a:lnTo>
                <a:lnTo>
                  <a:pt x="11242" y="9880"/>
                </a:lnTo>
                <a:lnTo>
                  <a:pt x="11534" y="10002"/>
                </a:lnTo>
                <a:lnTo>
                  <a:pt x="11851" y="10123"/>
                </a:lnTo>
                <a:lnTo>
                  <a:pt x="12167" y="10245"/>
                </a:lnTo>
                <a:lnTo>
                  <a:pt x="11972" y="10513"/>
                </a:lnTo>
                <a:lnTo>
                  <a:pt x="11826" y="10488"/>
                </a:lnTo>
                <a:lnTo>
                  <a:pt x="11413" y="10391"/>
                </a:lnTo>
                <a:lnTo>
                  <a:pt x="11023" y="10342"/>
                </a:lnTo>
                <a:lnTo>
                  <a:pt x="10975" y="10342"/>
                </a:lnTo>
                <a:lnTo>
                  <a:pt x="10975" y="10367"/>
                </a:lnTo>
                <a:lnTo>
                  <a:pt x="10975" y="10391"/>
                </a:lnTo>
                <a:lnTo>
                  <a:pt x="10999" y="10440"/>
                </a:lnTo>
                <a:lnTo>
                  <a:pt x="11145" y="10537"/>
                </a:lnTo>
                <a:lnTo>
                  <a:pt x="11315" y="10610"/>
                </a:lnTo>
                <a:lnTo>
                  <a:pt x="11632" y="10732"/>
                </a:lnTo>
                <a:lnTo>
                  <a:pt x="11802" y="10780"/>
                </a:lnTo>
                <a:lnTo>
                  <a:pt x="11656" y="10999"/>
                </a:lnTo>
                <a:lnTo>
                  <a:pt x="11510" y="10951"/>
                </a:lnTo>
                <a:lnTo>
                  <a:pt x="11364" y="10926"/>
                </a:lnTo>
                <a:lnTo>
                  <a:pt x="11072" y="10853"/>
                </a:lnTo>
                <a:lnTo>
                  <a:pt x="10950" y="10853"/>
                </a:lnTo>
                <a:lnTo>
                  <a:pt x="10804" y="10902"/>
                </a:lnTo>
                <a:lnTo>
                  <a:pt x="10780" y="10926"/>
                </a:lnTo>
                <a:lnTo>
                  <a:pt x="10756" y="10951"/>
                </a:lnTo>
                <a:lnTo>
                  <a:pt x="10756" y="10999"/>
                </a:lnTo>
                <a:lnTo>
                  <a:pt x="10780" y="11048"/>
                </a:lnTo>
                <a:lnTo>
                  <a:pt x="10902" y="11121"/>
                </a:lnTo>
                <a:lnTo>
                  <a:pt x="11023" y="11170"/>
                </a:lnTo>
                <a:lnTo>
                  <a:pt x="11267" y="11243"/>
                </a:lnTo>
                <a:lnTo>
                  <a:pt x="11461" y="11291"/>
                </a:lnTo>
                <a:lnTo>
                  <a:pt x="11242" y="11583"/>
                </a:lnTo>
                <a:lnTo>
                  <a:pt x="11072" y="11535"/>
                </a:lnTo>
                <a:lnTo>
                  <a:pt x="10877" y="11535"/>
                </a:lnTo>
                <a:lnTo>
                  <a:pt x="10683" y="11583"/>
                </a:lnTo>
                <a:lnTo>
                  <a:pt x="10658" y="11608"/>
                </a:lnTo>
                <a:lnTo>
                  <a:pt x="10683" y="11632"/>
                </a:lnTo>
                <a:lnTo>
                  <a:pt x="10829" y="11681"/>
                </a:lnTo>
                <a:lnTo>
                  <a:pt x="10975" y="11729"/>
                </a:lnTo>
                <a:lnTo>
                  <a:pt x="11096" y="11778"/>
                </a:lnTo>
                <a:lnTo>
                  <a:pt x="10877" y="12143"/>
                </a:lnTo>
                <a:lnTo>
                  <a:pt x="10829" y="12118"/>
                </a:lnTo>
                <a:lnTo>
                  <a:pt x="10658" y="12045"/>
                </a:lnTo>
                <a:lnTo>
                  <a:pt x="10561" y="11997"/>
                </a:lnTo>
                <a:lnTo>
                  <a:pt x="10464" y="11972"/>
                </a:lnTo>
                <a:lnTo>
                  <a:pt x="10439" y="11997"/>
                </a:lnTo>
                <a:lnTo>
                  <a:pt x="10439" y="12045"/>
                </a:lnTo>
                <a:lnTo>
                  <a:pt x="10488" y="12118"/>
                </a:lnTo>
                <a:lnTo>
                  <a:pt x="10585" y="12191"/>
                </a:lnTo>
                <a:lnTo>
                  <a:pt x="10756" y="12313"/>
                </a:lnTo>
                <a:lnTo>
                  <a:pt x="10561" y="12654"/>
                </a:lnTo>
                <a:lnTo>
                  <a:pt x="10415" y="12629"/>
                </a:lnTo>
                <a:lnTo>
                  <a:pt x="10172" y="12629"/>
                </a:lnTo>
                <a:lnTo>
                  <a:pt x="10026" y="12654"/>
                </a:lnTo>
                <a:lnTo>
                  <a:pt x="10026" y="12678"/>
                </a:lnTo>
                <a:lnTo>
                  <a:pt x="10026" y="12702"/>
                </a:lnTo>
                <a:lnTo>
                  <a:pt x="10245" y="12800"/>
                </a:lnTo>
                <a:lnTo>
                  <a:pt x="10439" y="12897"/>
                </a:lnTo>
                <a:lnTo>
                  <a:pt x="10196" y="13384"/>
                </a:lnTo>
                <a:lnTo>
                  <a:pt x="9880" y="13384"/>
                </a:lnTo>
                <a:lnTo>
                  <a:pt x="9904" y="13432"/>
                </a:lnTo>
                <a:lnTo>
                  <a:pt x="10147" y="13505"/>
                </a:lnTo>
                <a:lnTo>
                  <a:pt x="10074" y="13700"/>
                </a:lnTo>
                <a:lnTo>
                  <a:pt x="10026" y="13895"/>
                </a:lnTo>
                <a:lnTo>
                  <a:pt x="9953" y="14284"/>
                </a:lnTo>
                <a:lnTo>
                  <a:pt x="9880" y="14673"/>
                </a:lnTo>
                <a:lnTo>
                  <a:pt x="9807" y="15087"/>
                </a:lnTo>
                <a:lnTo>
                  <a:pt x="9101" y="15111"/>
                </a:lnTo>
                <a:lnTo>
                  <a:pt x="9247" y="14673"/>
                </a:lnTo>
                <a:lnTo>
                  <a:pt x="9344" y="14235"/>
                </a:lnTo>
                <a:lnTo>
                  <a:pt x="9539" y="13359"/>
                </a:lnTo>
                <a:lnTo>
                  <a:pt x="9734" y="12459"/>
                </a:lnTo>
                <a:lnTo>
                  <a:pt x="9855" y="12021"/>
                </a:lnTo>
                <a:lnTo>
                  <a:pt x="9977" y="11583"/>
                </a:lnTo>
                <a:lnTo>
                  <a:pt x="10269" y="10659"/>
                </a:lnTo>
                <a:lnTo>
                  <a:pt x="10537" y="9734"/>
                </a:lnTo>
                <a:lnTo>
                  <a:pt x="10658" y="9320"/>
                </a:lnTo>
                <a:lnTo>
                  <a:pt x="10756" y="8858"/>
                </a:lnTo>
                <a:lnTo>
                  <a:pt x="10780" y="8639"/>
                </a:lnTo>
                <a:lnTo>
                  <a:pt x="10780" y="8396"/>
                </a:lnTo>
                <a:lnTo>
                  <a:pt x="10756" y="8177"/>
                </a:lnTo>
                <a:lnTo>
                  <a:pt x="10707" y="7958"/>
                </a:lnTo>
                <a:lnTo>
                  <a:pt x="10683" y="7933"/>
                </a:lnTo>
                <a:lnTo>
                  <a:pt x="10634" y="7933"/>
                </a:lnTo>
                <a:lnTo>
                  <a:pt x="10610" y="7958"/>
                </a:lnTo>
                <a:lnTo>
                  <a:pt x="10537" y="8177"/>
                </a:lnTo>
                <a:lnTo>
                  <a:pt x="10464" y="8420"/>
                </a:lnTo>
                <a:lnTo>
                  <a:pt x="10366" y="8882"/>
                </a:lnTo>
                <a:lnTo>
                  <a:pt x="10293" y="9369"/>
                </a:lnTo>
                <a:lnTo>
                  <a:pt x="10172" y="9831"/>
                </a:lnTo>
                <a:lnTo>
                  <a:pt x="9904" y="10756"/>
                </a:lnTo>
                <a:lnTo>
                  <a:pt x="9588" y="11656"/>
                </a:lnTo>
                <a:lnTo>
                  <a:pt x="9466" y="12094"/>
                </a:lnTo>
                <a:lnTo>
                  <a:pt x="9369" y="12532"/>
                </a:lnTo>
                <a:lnTo>
                  <a:pt x="9174" y="13384"/>
                </a:lnTo>
                <a:lnTo>
                  <a:pt x="8979" y="14260"/>
                </a:lnTo>
                <a:lnTo>
                  <a:pt x="8858" y="14698"/>
                </a:lnTo>
                <a:lnTo>
                  <a:pt x="8736" y="15111"/>
                </a:lnTo>
                <a:lnTo>
                  <a:pt x="8128" y="15136"/>
                </a:lnTo>
                <a:lnTo>
                  <a:pt x="7519" y="15087"/>
                </a:lnTo>
                <a:lnTo>
                  <a:pt x="7179" y="15063"/>
                </a:lnTo>
                <a:lnTo>
                  <a:pt x="7154" y="15038"/>
                </a:lnTo>
                <a:lnTo>
                  <a:pt x="7081" y="14698"/>
                </a:lnTo>
                <a:lnTo>
                  <a:pt x="7033" y="14357"/>
                </a:lnTo>
                <a:lnTo>
                  <a:pt x="6935" y="13651"/>
                </a:lnTo>
                <a:lnTo>
                  <a:pt x="6765" y="12605"/>
                </a:lnTo>
                <a:lnTo>
                  <a:pt x="6570" y="11583"/>
                </a:lnTo>
                <a:lnTo>
                  <a:pt x="6230" y="9880"/>
                </a:lnTo>
                <a:lnTo>
                  <a:pt x="6060" y="9028"/>
                </a:lnTo>
                <a:lnTo>
                  <a:pt x="5841" y="8177"/>
                </a:lnTo>
                <a:lnTo>
                  <a:pt x="5816" y="8152"/>
                </a:lnTo>
                <a:lnTo>
                  <a:pt x="5768" y="8128"/>
                </a:lnTo>
                <a:lnTo>
                  <a:pt x="5743" y="8128"/>
                </a:lnTo>
                <a:lnTo>
                  <a:pt x="5695" y="8152"/>
                </a:lnTo>
                <a:lnTo>
                  <a:pt x="5646" y="8298"/>
                </a:lnTo>
                <a:lnTo>
                  <a:pt x="5646" y="8420"/>
                </a:lnTo>
                <a:lnTo>
                  <a:pt x="5646" y="8542"/>
                </a:lnTo>
                <a:lnTo>
                  <a:pt x="5646" y="8663"/>
                </a:lnTo>
                <a:lnTo>
                  <a:pt x="5719" y="8931"/>
                </a:lnTo>
                <a:lnTo>
                  <a:pt x="5768" y="9199"/>
                </a:lnTo>
                <a:lnTo>
                  <a:pt x="5865" y="9734"/>
                </a:lnTo>
                <a:lnTo>
                  <a:pt x="5962" y="10245"/>
                </a:lnTo>
                <a:lnTo>
                  <a:pt x="6035" y="10780"/>
                </a:lnTo>
                <a:lnTo>
                  <a:pt x="6133" y="11316"/>
                </a:lnTo>
                <a:lnTo>
                  <a:pt x="6327" y="12337"/>
                </a:lnTo>
                <a:lnTo>
                  <a:pt x="6522" y="13384"/>
                </a:lnTo>
                <a:lnTo>
                  <a:pt x="6570" y="13773"/>
                </a:lnTo>
                <a:lnTo>
                  <a:pt x="6619" y="14211"/>
                </a:lnTo>
                <a:lnTo>
                  <a:pt x="6668" y="14625"/>
                </a:lnTo>
                <a:lnTo>
                  <a:pt x="6716" y="14819"/>
                </a:lnTo>
                <a:lnTo>
                  <a:pt x="6765" y="15014"/>
                </a:lnTo>
                <a:lnTo>
                  <a:pt x="6497" y="15038"/>
                </a:lnTo>
                <a:lnTo>
                  <a:pt x="6473" y="14625"/>
                </a:lnTo>
                <a:lnTo>
                  <a:pt x="6400" y="14235"/>
                </a:lnTo>
                <a:lnTo>
                  <a:pt x="6279" y="13846"/>
                </a:lnTo>
                <a:lnTo>
                  <a:pt x="6133" y="13481"/>
                </a:lnTo>
                <a:lnTo>
                  <a:pt x="5938" y="13116"/>
                </a:lnTo>
                <a:lnTo>
                  <a:pt x="5743" y="12775"/>
                </a:lnTo>
                <a:lnTo>
                  <a:pt x="5281" y="12070"/>
                </a:lnTo>
                <a:lnTo>
                  <a:pt x="4746" y="11267"/>
                </a:lnTo>
                <a:lnTo>
                  <a:pt x="4210" y="10415"/>
                </a:lnTo>
                <a:lnTo>
                  <a:pt x="3967" y="9977"/>
                </a:lnTo>
                <a:lnTo>
                  <a:pt x="3724" y="9539"/>
                </a:lnTo>
                <a:lnTo>
                  <a:pt x="3529" y="9077"/>
                </a:lnTo>
                <a:lnTo>
                  <a:pt x="3359" y="8615"/>
                </a:lnTo>
                <a:lnTo>
                  <a:pt x="3286" y="8396"/>
                </a:lnTo>
                <a:lnTo>
                  <a:pt x="3261" y="8152"/>
                </a:lnTo>
                <a:lnTo>
                  <a:pt x="3237" y="7909"/>
                </a:lnTo>
                <a:lnTo>
                  <a:pt x="3237" y="7666"/>
                </a:lnTo>
                <a:lnTo>
                  <a:pt x="3261" y="7155"/>
                </a:lnTo>
                <a:lnTo>
                  <a:pt x="3310" y="6668"/>
                </a:lnTo>
                <a:lnTo>
                  <a:pt x="3334" y="6376"/>
                </a:lnTo>
                <a:lnTo>
                  <a:pt x="3407" y="6108"/>
                </a:lnTo>
                <a:lnTo>
                  <a:pt x="3480" y="5841"/>
                </a:lnTo>
                <a:lnTo>
                  <a:pt x="3578" y="5597"/>
                </a:lnTo>
                <a:lnTo>
                  <a:pt x="3699" y="5354"/>
                </a:lnTo>
                <a:lnTo>
                  <a:pt x="3845" y="5111"/>
                </a:lnTo>
                <a:lnTo>
                  <a:pt x="4016" y="4892"/>
                </a:lnTo>
                <a:lnTo>
                  <a:pt x="4186" y="4673"/>
                </a:lnTo>
                <a:lnTo>
                  <a:pt x="4648" y="4162"/>
                </a:lnTo>
                <a:lnTo>
                  <a:pt x="5062" y="3748"/>
                </a:lnTo>
                <a:lnTo>
                  <a:pt x="5403" y="3432"/>
                </a:lnTo>
                <a:lnTo>
                  <a:pt x="5743" y="3189"/>
                </a:lnTo>
                <a:lnTo>
                  <a:pt x="6060" y="3018"/>
                </a:lnTo>
                <a:lnTo>
                  <a:pt x="6352" y="2872"/>
                </a:lnTo>
                <a:lnTo>
                  <a:pt x="6668" y="2775"/>
                </a:lnTo>
                <a:lnTo>
                  <a:pt x="6984" y="2702"/>
                </a:lnTo>
                <a:lnTo>
                  <a:pt x="7276" y="2653"/>
                </a:lnTo>
                <a:lnTo>
                  <a:pt x="7568" y="2629"/>
                </a:lnTo>
                <a:lnTo>
                  <a:pt x="7860" y="2605"/>
                </a:lnTo>
                <a:close/>
                <a:moveTo>
                  <a:pt x="6716" y="15525"/>
                </a:moveTo>
                <a:lnTo>
                  <a:pt x="6619" y="15720"/>
                </a:lnTo>
                <a:lnTo>
                  <a:pt x="6352" y="16158"/>
                </a:lnTo>
                <a:lnTo>
                  <a:pt x="6279" y="16109"/>
                </a:lnTo>
                <a:lnTo>
                  <a:pt x="6230" y="16060"/>
                </a:lnTo>
                <a:lnTo>
                  <a:pt x="6206" y="15963"/>
                </a:lnTo>
                <a:lnTo>
                  <a:pt x="6206" y="15866"/>
                </a:lnTo>
                <a:lnTo>
                  <a:pt x="6206" y="15768"/>
                </a:lnTo>
                <a:lnTo>
                  <a:pt x="6230" y="15695"/>
                </a:lnTo>
                <a:lnTo>
                  <a:pt x="6279" y="15598"/>
                </a:lnTo>
                <a:lnTo>
                  <a:pt x="6327" y="15549"/>
                </a:lnTo>
                <a:lnTo>
                  <a:pt x="6595" y="15525"/>
                </a:lnTo>
                <a:close/>
                <a:moveTo>
                  <a:pt x="6887" y="15525"/>
                </a:moveTo>
                <a:lnTo>
                  <a:pt x="7276" y="15549"/>
                </a:lnTo>
                <a:lnTo>
                  <a:pt x="7641" y="15598"/>
                </a:lnTo>
                <a:lnTo>
                  <a:pt x="8225" y="15647"/>
                </a:lnTo>
                <a:lnTo>
                  <a:pt x="8809" y="15671"/>
                </a:lnTo>
                <a:lnTo>
                  <a:pt x="8541" y="15963"/>
                </a:lnTo>
                <a:lnTo>
                  <a:pt x="8298" y="16255"/>
                </a:lnTo>
                <a:lnTo>
                  <a:pt x="7909" y="16231"/>
                </a:lnTo>
                <a:lnTo>
                  <a:pt x="8249" y="15744"/>
                </a:lnTo>
                <a:lnTo>
                  <a:pt x="8249" y="15720"/>
                </a:lnTo>
                <a:lnTo>
                  <a:pt x="8225" y="15695"/>
                </a:lnTo>
                <a:lnTo>
                  <a:pt x="8201" y="15671"/>
                </a:lnTo>
                <a:lnTo>
                  <a:pt x="8176" y="15695"/>
                </a:lnTo>
                <a:lnTo>
                  <a:pt x="7690" y="16231"/>
                </a:lnTo>
                <a:lnTo>
                  <a:pt x="7179" y="16182"/>
                </a:lnTo>
                <a:lnTo>
                  <a:pt x="7325" y="15939"/>
                </a:lnTo>
                <a:lnTo>
                  <a:pt x="7471" y="15671"/>
                </a:lnTo>
                <a:lnTo>
                  <a:pt x="7471" y="15647"/>
                </a:lnTo>
                <a:lnTo>
                  <a:pt x="7446" y="15622"/>
                </a:lnTo>
                <a:lnTo>
                  <a:pt x="7422" y="15647"/>
                </a:lnTo>
                <a:lnTo>
                  <a:pt x="7203" y="15890"/>
                </a:lnTo>
                <a:lnTo>
                  <a:pt x="6935" y="16182"/>
                </a:lnTo>
                <a:lnTo>
                  <a:pt x="6741" y="16206"/>
                </a:lnTo>
                <a:lnTo>
                  <a:pt x="6570" y="16255"/>
                </a:lnTo>
                <a:lnTo>
                  <a:pt x="6668" y="16060"/>
                </a:lnTo>
                <a:lnTo>
                  <a:pt x="6814" y="15817"/>
                </a:lnTo>
                <a:lnTo>
                  <a:pt x="6862" y="15671"/>
                </a:lnTo>
                <a:lnTo>
                  <a:pt x="6887" y="15525"/>
                </a:lnTo>
                <a:close/>
                <a:moveTo>
                  <a:pt x="9661" y="15622"/>
                </a:moveTo>
                <a:lnTo>
                  <a:pt x="9734" y="15671"/>
                </a:lnTo>
                <a:lnTo>
                  <a:pt x="9807" y="15695"/>
                </a:lnTo>
                <a:lnTo>
                  <a:pt x="9953" y="15695"/>
                </a:lnTo>
                <a:lnTo>
                  <a:pt x="9782" y="15793"/>
                </a:lnTo>
                <a:lnTo>
                  <a:pt x="9661" y="15939"/>
                </a:lnTo>
                <a:lnTo>
                  <a:pt x="9539" y="16085"/>
                </a:lnTo>
                <a:lnTo>
                  <a:pt x="9417" y="16279"/>
                </a:lnTo>
                <a:lnTo>
                  <a:pt x="9271" y="16279"/>
                </a:lnTo>
                <a:lnTo>
                  <a:pt x="9612" y="15817"/>
                </a:lnTo>
                <a:lnTo>
                  <a:pt x="9612" y="15793"/>
                </a:lnTo>
                <a:lnTo>
                  <a:pt x="9612" y="15768"/>
                </a:lnTo>
                <a:lnTo>
                  <a:pt x="9563" y="15768"/>
                </a:lnTo>
                <a:lnTo>
                  <a:pt x="9320" y="16012"/>
                </a:lnTo>
                <a:lnTo>
                  <a:pt x="9077" y="16255"/>
                </a:lnTo>
                <a:lnTo>
                  <a:pt x="8517" y="16255"/>
                </a:lnTo>
                <a:lnTo>
                  <a:pt x="8882" y="15720"/>
                </a:lnTo>
                <a:lnTo>
                  <a:pt x="8906" y="15695"/>
                </a:lnTo>
                <a:lnTo>
                  <a:pt x="8882" y="15671"/>
                </a:lnTo>
                <a:lnTo>
                  <a:pt x="9271" y="15671"/>
                </a:lnTo>
                <a:lnTo>
                  <a:pt x="9661" y="15622"/>
                </a:lnTo>
                <a:close/>
                <a:moveTo>
                  <a:pt x="10074" y="15768"/>
                </a:moveTo>
                <a:lnTo>
                  <a:pt x="10074" y="15841"/>
                </a:lnTo>
                <a:lnTo>
                  <a:pt x="10099" y="15939"/>
                </a:lnTo>
                <a:lnTo>
                  <a:pt x="10074" y="16060"/>
                </a:lnTo>
                <a:lnTo>
                  <a:pt x="10050" y="16182"/>
                </a:lnTo>
                <a:lnTo>
                  <a:pt x="9977" y="16304"/>
                </a:lnTo>
                <a:lnTo>
                  <a:pt x="9758" y="16279"/>
                </a:lnTo>
                <a:lnTo>
                  <a:pt x="9880" y="16012"/>
                </a:lnTo>
                <a:lnTo>
                  <a:pt x="9977" y="15890"/>
                </a:lnTo>
                <a:lnTo>
                  <a:pt x="10074" y="15768"/>
                </a:lnTo>
                <a:close/>
                <a:moveTo>
                  <a:pt x="6522" y="16571"/>
                </a:moveTo>
                <a:lnTo>
                  <a:pt x="6595" y="16620"/>
                </a:lnTo>
                <a:lnTo>
                  <a:pt x="6424" y="16888"/>
                </a:lnTo>
                <a:lnTo>
                  <a:pt x="6376" y="17034"/>
                </a:lnTo>
                <a:lnTo>
                  <a:pt x="6327" y="17180"/>
                </a:lnTo>
                <a:lnTo>
                  <a:pt x="6254" y="17082"/>
                </a:lnTo>
                <a:lnTo>
                  <a:pt x="6230" y="16985"/>
                </a:lnTo>
                <a:lnTo>
                  <a:pt x="6206" y="16912"/>
                </a:lnTo>
                <a:lnTo>
                  <a:pt x="6230" y="16815"/>
                </a:lnTo>
                <a:lnTo>
                  <a:pt x="6254" y="16839"/>
                </a:lnTo>
                <a:lnTo>
                  <a:pt x="6303" y="16839"/>
                </a:lnTo>
                <a:lnTo>
                  <a:pt x="6352" y="16815"/>
                </a:lnTo>
                <a:lnTo>
                  <a:pt x="6376" y="16766"/>
                </a:lnTo>
                <a:lnTo>
                  <a:pt x="6424" y="16596"/>
                </a:lnTo>
                <a:lnTo>
                  <a:pt x="6449" y="16596"/>
                </a:lnTo>
                <a:lnTo>
                  <a:pt x="6522" y="16571"/>
                </a:lnTo>
                <a:close/>
                <a:moveTo>
                  <a:pt x="7884" y="16693"/>
                </a:moveTo>
                <a:lnTo>
                  <a:pt x="7957" y="16717"/>
                </a:lnTo>
                <a:lnTo>
                  <a:pt x="7787" y="16985"/>
                </a:lnTo>
                <a:lnTo>
                  <a:pt x="7617" y="17253"/>
                </a:lnTo>
                <a:lnTo>
                  <a:pt x="7592" y="17326"/>
                </a:lnTo>
                <a:lnTo>
                  <a:pt x="7300" y="17326"/>
                </a:lnTo>
                <a:lnTo>
                  <a:pt x="7398" y="17107"/>
                </a:lnTo>
                <a:lnTo>
                  <a:pt x="7519" y="16888"/>
                </a:lnTo>
                <a:lnTo>
                  <a:pt x="7617" y="16717"/>
                </a:lnTo>
                <a:lnTo>
                  <a:pt x="7884" y="16693"/>
                </a:lnTo>
                <a:close/>
                <a:moveTo>
                  <a:pt x="8225" y="16717"/>
                </a:moveTo>
                <a:lnTo>
                  <a:pt x="8736" y="16742"/>
                </a:lnTo>
                <a:lnTo>
                  <a:pt x="8541" y="17034"/>
                </a:lnTo>
                <a:lnTo>
                  <a:pt x="8371" y="17326"/>
                </a:lnTo>
                <a:lnTo>
                  <a:pt x="7909" y="17326"/>
                </a:lnTo>
                <a:lnTo>
                  <a:pt x="7933" y="17277"/>
                </a:lnTo>
                <a:lnTo>
                  <a:pt x="8225" y="16717"/>
                </a:lnTo>
                <a:close/>
                <a:moveTo>
                  <a:pt x="9223" y="16742"/>
                </a:moveTo>
                <a:lnTo>
                  <a:pt x="8979" y="17350"/>
                </a:lnTo>
                <a:lnTo>
                  <a:pt x="8663" y="17350"/>
                </a:lnTo>
                <a:lnTo>
                  <a:pt x="8979" y="16742"/>
                </a:lnTo>
                <a:close/>
                <a:moveTo>
                  <a:pt x="9928" y="16742"/>
                </a:moveTo>
                <a:lnTo>
                  <a:pt x="9661" y="17253"/>
                </a:lnTo>
                <a:lnTo>
                  <a:pt x="9612" y="17350"/>
                </a:lnTo>
                <a:lnTo>
                  <a:pt x="9320" y="17350"/>
                </a:lnTo>
                <a:lnTo>
                  <a:pt x="9563" y="16742"/>
                </a:lnTo>
                <a:close/>
                <a:moveTo>
                  <a:pt x="10147" y="16839"/>
                </a:moveTo>
                <a:lnTo>
                  <a:pt x="10220" y="16961"/>
                </a:lnTo>
                <a:lnTo>
                  <a:pt x="10245" y="17107"/>
                </a:lnTo>
                <a:lnTo>
                  <a:pt x="10220" y="17228"/>
                </a:lnTo>
                <a:lnTo>
                  <a:pt x="10147" y="17350"/>
                </a:lnTo>
                <a:lnTo>
                  <a:pt x="9928" y="17350"/>
                </a:lnTo>
                <a:lnTo>
                  <a:pt x="9953" y="17277"/>
                </a:lnTo>
                <a:lnTo>
                  <a:pt x="10050" y="17082"/>
                </a:lnTo>
                <a:lnTo>
                  <a:pt x="10147" y="16839"/>
                </a:lnTo>
                <a:close/>
                <a:moveTo>
                  <a:pt x="6862" y="16693"/>
                </a:moveTo>
                <a:lnTo>
                  <a:pt x="7081" y="16717"/>
                </a:lnTo>
                <a:lnTo>
                  <a:pt x="7300" y="16717"/>
                </a:lnTo>
                <a:lnTo>
                  <a:pt x="7106" y="17009"/>
                </a:lnTo>
                <a:lnTo>
                  <a:pt x="6935" y="17326"/>
                </a:lnTo>
                <a:lnTo>
                  <a:pt x="6741" y="17350"/>
                </a:lnTo>
                <a:lnTo>
                  <a:pt x="6570" y="17399"/>
                </a:lnTo>
                <a:lnTo>
                  <a:pt x="6619" y="17204"/>
                </a:lnTo>
                <a:lnTo>
                  <a:pt x="6692" y="17034"/>
                </a:lnTo>
                <a:lnTo>
                  <a:pt x="6862" y="16693"/>
                </a:lnTo>
                <a:close/>
                <a:moveTo>
                  <a:pt x="6473" y="17618"/>
                </a:moveTo>
                <a:lnTo>
                  <a:pt x="6643" y="17691"/>
                </a:lnTo>
                <a:lnTo>
                  <a:pt x="6814" y="17715"/>
                </a:lnTo>
                <a:lnTo>
                  <a:pt x="6789" y="17910"/>
                </a:lnTo>
                <a:lnTo>
                  <a:pt x="6765" y="18080"/>
                </a:lnTo>
                <a:lnTo>
                  <a:pt x="6643" y="17983"/>
                </a:lnTo>
                <a:lnTo>
                  <a:pt x="6546" y="17861"/>
                </a:lnTo>
                <a:lnTo>
                  <a:pt x="6352" y="17642"/>
                </a:lnTo>
                <a:lnTo>
                  <a:pt x="6376" y="17618"/>
                </a:lnTo>
                <a:lnTo>
                  <a:pt x="6424" y="17642"/>
                </a:lnTo>
                <a:lnTo>
                  <a:pt x="6473" y="17618"/>
                </a:lnTo>
                <a:close/>
                <a:moveTo>
                  <a:pt x="7398" y="17739"/>
                </a:moveTo>
                <a:lnTo>
                  <a:pt x="7300" y="18031"/>
                </a:lnTo>
                <a:lnTo>
                  <a:pt x="7252" y="18177"/>
                </a:lnTo>
                <a:lnTo>
                  <a:pt x="7252" y="18299"/>
                </a:lnTo>
                <a:lnTo>
                  <a:pt x="7008" y="18202"/>
                </a:lnTo>
                <a:lnTo>
                  <a:pt x="7154" y="17739"/>
                </a:lnTo>
                <a:close/>
                <a:moveTo>
                  <a:pt x="8833" y="17715"/>
                </a:moveTo>
                <a:lnTo>
                  <a:pt x="8785" y="17837"/>
                </a:lnTo>
                <a:lnTo>
                  <a:pt x="8736" y="17983"/>
                </a:lnTo>
                <a:lnTo>
                  <a:pt x="8712" y="18104"/>
                </a:lnTo>
                <a:lnTo>
                  <a:pt x="8736" y="18153"/>
                </a:lnTo>
                <a:lnTo>
                  <a:pt x="8736" y="18202"/>
                </a:lnTo>
                <a:lnTo>
                  <a:pt x="8809" y="18250"/>
                </a:lnTo>
                <a:lnTo>
                  <a:pt x="8882" y="18250"/>
                </a:lnTo>
                <a:lnTo>
                  <a:pt x="8931" y="18226"/>
                </a:lnTo>
                <a:lnTo>
                  <a:pt x="9004" y="18153"/>
                </a:lnTo>
                <a:lnTo>
                  <a:pt x="9125" y="17958"/>
                </a:lnTo>
                <a:lnTo>
                  <a:pt x="9198" y="17739"/>
                </a:lnTo>
                <a:lnTo>
                  <a:pt x="9393" y="17739"/>
                </a:lnTo>
                <a:lnTo>
                  <a:pt x="9369" y="17861"/>
                </a:lnTo>
                <a:lnTo>
                  <a:pt x="9369" y="18007"/>
                </a:lnTo>
                <a:lnTo>
                  <a:pt x="9125" y="18153"/>
                </a:lnTo>
                <a:lnTo>
                  <a:pt x="8833" y="18275"/>
                </a:lnTo>
                <a:lnTo>
                  <a:pt x="8566" y="18372"/>
                </a:lnTo>
                <a:lnTo>
                  <a:pt x="8249" y="18421"/>
                </a:lnTo>
                <a:lnTo>
                  <a:pt x="8274" y="18275"/>
                </a:lnTo>
                <a:lnTo>
                  <a:pt x="8371" y="17983"/>
                </a:lnTo>
                <a:lnTo>
                  <a:pt x="8468" y="17715"/>
                </a:lnTo>
                <a:close/>
                <a:moveTo>
                  <a:pt x="8176" y="17715"/>
                </a:moveTo>
                <a:lnTo>
                  <a:pt x="8030" y="18056"/>
                </a:lnTo>
                <a:lnTo>
                  <a:pt x="7957" y="18250"/>
                </a:lnTo>
                <a:lnTo>
                  <a:pt x="7933" y="18445"/>
                </a:lnTo>
                <a:lnTo>
                  <a:pt x="7738" y="18421"/>
                </a:lnTo>
                <a:lnTo>
                  <a:pt x="7568" y="18396"/>
                </a:lnTo>
                <a:lnTo>
                  <a:pt x="7568" y="18226"/>
                </a:lnTo>
                <a:lnTo>
                  <a:pt x="7641" y="17983"/>
                </a:lnTo>
                <a:lnTo>
                  <a:pt x="7738" y="17715"/>
                </a:lnTo>
                <a:close/>
                <a:moveTo>
                  <a:pt x="8128" y="2094"/>
                </a:moveTo>
                <a:lnTo>
                  <a:pt x="7714" y="2142"/>
                </a:lnTo>
                <a:lnTo>
                  <a:pt x="7325" y="2191"/>
                </a:lnTo>
                <a:lnTo>
                  <a:pt x="6935" y="2264"/>
                </a:lnTo>
                <a:lnTo>
                  <a:pt x="6546" y="2386"/>
                </a:lnTo>
                <a:lnTo>
                  <a:pt x="6181" y="2507"/>
                </a:lnTo>
                <a:lnTo>
                  <a:pt x="5841" y="2653"/>
                </a:lnTo>
                <a:lnTo>
                  <a:pt x="5500" y="2824"/>
                </a:lnTo>
                <a:lnTo>
                  <a:pt x="5184" y="3018"/>
                </a:lnTo>
                <a:lnTo>
                  <a:pt x="4892" y="3237"/>
                </a:lnTo>
                <a:lnTo>
                  <a:pt x="4551" y="3554"/>
                </a:lnTo>
                <a:lnTo>
                  <a:pt x="4210" y="3918"/>
                </a:lnTo>
                <a:lnTo>
                  <a:pt x="3918" y="4332"/>
                </a:lnTo>
                <a:lnTo>
                  <a:pt x="3626" y="4746"/>
                </a:lnTo>
                <a:lnTo>
                  <a:pt x="3383" y="5159"/>
                </a:lnTo>
                <a:lnTo>
                  <a:pt x="3164" y="5549"/>
                </a:lnTo>
                <a:lnTo>
                  <a:pt x="3018" y="5889"/>
                </a:lnTo>
                <a:lnTo>
                  <a:pt x="2921" y="6157"/>
                </a:lnTo>
                <a:lnTo>
                  <a:pt x="2823" y="6595"/>
                </a:lnTo>
                <a:lnTo>
                  <a:pt x="2775" y="7057"/>
                </a:lnTo>
                <a:lnTo>
                  <a:pt x="2750" y="7495"/>
                </a:lnTo>
                <a:lnTo>
                  <a:pt x="2775" y="7958"/>
                </a:lnTo>
                <a:lnTo>
                  <a:pt x="2823" y="8396"/>
                </a:lnTo>
                <a:lnTo>
                  <a:pt x="2921" y="8834"/>
                </a:lnTo>
                <a:lnTo>
                  <a:pt x="3067" y="9272"/>
                </a:lnTo>
                <a:lnTo>
                  <a:pt x="3237" y="9685"/>
                </a:lnTo>
                <a:lnTo>
                  <a:pt x="3602" y="10367"/>
                </a:lnTo>
                <a:lnTo>
                  <a:pt x="3991" y="11024"/>
                </a:lnTo>
                <a:lnTo>
                  <a:pt x="4843" y="12337"/>
                </a:lnTo>
                <a:lnTo>
                  <a:pt x="5281" y="13019"/>
                </a:lnTo>
                <a:lnTo>
                  <a:pt x="5476" y="13384"/>
                </a:lnTo>
                <a:lnTo>
                  <a:pt x="5646" y="13724"/>
                </a:lnTo>
                <a:lnTo>
                  <a:pt x="5792" y="14089"/>
                </a:lnTo>
                <a:lnTo>
                  <a:pt x="5914" y="14454"/>
                </a:lnTo>
                <a:lnTo>
                  <a:pt x="5987" y="14844"/>
                </a:lnTo>
                <a:lnTo>
                  <a:pt x="5987" y="15282"/>
                </a:lnTo>
                <a:lnTo>
                  <a:pt x="5962" y="15379"/>
                </a:lnTo>
                <a:lnTo>
                  <a:pt x="5962" y="15428"/>
                </a:lnTo>
                <a:lnTo>
                  <a:pt x="5889" y="15525"/>
                </a:lnTo>
                <a:lnTo>
                  <a:pt x="5841" y="15647"/>
                </a:lnTo>
                <a:lnTo>
                  <a:pt x="5816" y="15768"/>
                </a:lnTo>
                <a:lnTo>
                  <a:pt x="5792" y="15914"/>
                </a:lnTo>
                <a:lnTo>
                  <a:pt x="5816" y="16036"/>
                </a:lnTo>
                <a:lnTo>
                  <a:pt x="5841" y="16158"/>
                </a:lnTo>
                <a:lnTo>
                  <a:pt x="5889" y="16279"/>
                </a:lnTo>
                <a:lnTo>
                  <a:pt x="5962" y="16377"/>
                </a:lnTo>
                <a:lnTo>
                  <a:pt x="5865" y="16474"/>
                </a:lnTo>
                <a:lnTo>
                  <a:pt x="5792" y="16620"/>
                </a:lnTo>
                <a:lnTo>
                  <a:pt x="5768" y="16766"/>
                </a:lnTo>
                <a:lnTo>
                  <a:pt x="5768" y="16912"/>
                </a:lnTo>
                <a:lnTo>
                  <a:pt x="5768" y="17058"/>
                </a:lnTo>
                <a:lnTo>
                  <a:pt x="5816" y="17204"/>
                </a:lnTo>
                <a:lnTo>
                  <a:pt x="5889" y="17350"/>
                </a:lnTo>
                <a:lnTo>
                  <a:pt x="5987" y="17472"/>
                </a:lnTo>
                <a:lnTo>
                  <a:pt x="5962" y="17496"/>
                </a:lnTo>
                <a:lnTo>
                  <a:pt x="5914" y="17618"/>
                </a:lnTo>
                <a:lnTo>
                  <a:pt x="5914" y="17715"/>
                </a:lnTo>
                <a:lnTo>
                  <a:pt x="5938" y="17837"/>
                </a:lnTo>
                <a:lnTo>
                  <a:pt x="5987" y="17934"/>
                </a:lnTo>
                <a:lnTo>
                  <a:pt x="6133" y="18129"/>
                </a:lnTo>
                <a:lnTo>
                  <a:pt x="6303" y="18299"/>
                </a:lnTo>
                <a:lnTo>
                  <a:pt x="6424" y="18421"/>
                </a:lnTo>
                <a:lnTo>
                  <a:pt x="6570" y="18518"/>
                </a:lnTo>
                <a:lnTo>
                  <a:pt x="6862" y="18688"/>
                </a:lnTo>
                <a:lnTo>
                  <a:pt x="7179" y="18810"/>
                </a:lnTo>
                <a:lnTo>
                  <a:pt x="7495" y="18859"/>
                </a:lnTo>
                <a:lnTo>
                  <a:pt x="7738" y="18883"/>
                </a:lnTo>
                <a:lnTo>
                  <a:pt x="7982" y="18883"/>
                </a:lnTo>
                <a:lnTo>
                  <a:pt x="8030" y="18956"/>
                </a:lnTo>
                <a:lnTo>
                  <a:pt x="8079" y="18980"/>
                </a:lnTo>
                <a:lnTo>
                  <a:pt x="8128" y="18980"/>
                </a:lnTo>
                <a:lnTo>
                  <a:pt x="8176" y="18956"/>
                </a:lnTo>
                <a:lnTo>
                  <a:pt x="8201" y="18907"/>
                </a:lnTo>
                <a:lnTo>
                  <a:pt x="8201" y="18883"/>
                </a:lnTo>
                <a:lnTo>
                  <a:pt x="8493" y="18834"/>
                </a:lnTo>
                <a:lnTo>
                  <a:pt x="8785" y="18761"/>
                </a:lnTo>
                <a:lnTo>
                  <a:pt x="9052" y="18664"/>
                </a:lnTo>
                <a:lnTo>
                  <a:pt x="9320" y="18542"/>
                </a:lnTo>
                <a:lnTo>
                  <a:pt x="9563" y="18396"/>
                </a:lnTo>
                <a:lnTo>
                  <a:pt x="9807" y="18226"/>
                </a:lnTo>
                <a:lnTo>
                  <a:pt x="10050" y="18056"/>
                </a:lnTo>
                <a:lnTo>
                  <a:pt x="10269" y="17837"/>
                </a:lnTo>
                <a:lnTo>
                  <a:pt x="10318" y="17764"/>
                </a:lnTo>
                <a:lnTo>
                  <a:pt x="10342" y="17691"/>
                </a:lnTo>
                <a:lnTo>
                  <a:pt x="10464" y="17593"/>
                </a:lnTo>
                <a:lnTo>
                  <a:pt x="10537" y="17447"/>
                </a:lnTo>
                <a:lnTo>
                  <a:pt x="10585" y="17301"/>
                </a:lnTo>
                <a:lnTo>
                  <a:pt x="10634" y="17107"/>
                </a:lnTo>
                <a:lnTo>
                  <a:pt x="10634" y="16936"/>
                </a:lnTo>
                <a:lnTo>
                  <a:pt x="10585" y="16742"/>
                </a:lnTo>
                <a:lnTo>
                  <a:pt x="10512" y="16596"/>
                </a:lnTo>
                <a:lnTo>
                  <a:pt x="10391" y="16474"/>
                </a:lnTo>
                <a:lnTo>
                  <a:pt x="10488" y="16255"/>
                </a:lnTo>
                <a:lnTo>
                  <a:pt x="10537" y="16036"/>
                </a:lnTo>
                <a:lnTo>
                  <a:pt x="10537" y="15817"/>
                </a:lnTo>
                <a:lnTo>
                  <a:pt x="10488" y="15574"/>
                </a:lnTo>
                <a:lnTo>
                  <a:pt x="10415" y="15476"/>
                </a:lnTo>
                <a:lnTo>
                  <a:pt x="10342" y="15379"/>
                </a:lnTo>
                <a:lnTo>
                  <a:pt x="10342" y="15306"/>
                </a:lnTo>
                <a:lnTo>
                  <a:pt x="10415" y="14965"/>
                </a:lnTo>
                <a:lnTo>
                  <a:pt x="10464" y="14625"/>
                </a:lnTo>
                <a:lnTo>
                  <a:pt x="10512" y="14284"/>
                </a:lnTo>
                <a:lnTo>
                  <a:pt x="10585" y="13943"/>
                </a:lnTo>
                <a:lnTo>
                  <a:pt x="10658" y="13700"/>
                </a:lnTo>
                <a:lnTo>
                  <a:pt x="10756" y="13457"/>
                </a:lnTo>
                <a:lnTo>
                  <a:pt x="10999" y="12994"/>
                </a:lnTo>
                <a:lnTo>
                  <a:pt x="11023" y="12970"/>
                </a:lnTo>
                <a:lnTo>
                  <a:pt x="11023" y="12946"/>
                </a:lnTo>
                <a:lnTo>
                  <a:pt x="11340" y="12459"/>
                </a:lnTo>
                <a:lnTo>
                  <a:pt x="11632" y="11972"/>
                </a:lnTo>
                <a:lnTo>
                  <a:pt x="12191" y="11194"/>
                </a:lnTo>
                <a:lnTo>
                  <a:pt x="12483" y="10780"/>
                </a:lnTo>
                <a:lnTo>
                  <a:pt x="12751" y="10367"/>
                </a:lnTo>
                <a:lnTo>
                  <a:pt x="12994" y="9953"/>
                </a:lnTo>
                <a:lnTo>
                  <a:pt x="13213" y="9515"/>
                </a:lnTo>
                <a:lnTo>
                  <a:pt x="13384" y="9053"/>
                </a:lnTo>
                <a:lnTo>
                  <a:pt x="13457" y="8809"/>
                </a:lnTo>
                <a:lnTo>
                  <a:pt x="13505" y="8590"/>
                </a:lnTo>
                <a:lnTo>
                  <a:pt x="13554" y="8152"/>
                </a:lnTo>
                <a:lnTo>
                  <a:pt x="13554" y="7714"/>
                </a:lnTo>
                <a:lnTo>
                  <a:pt x="13505" y="7276"/>
                </a:lnTo>
                <a:lnTo>
                  <a:pt x="13432" y="6838"/>
                </a:lnTo>
                <a:lnTo>
                  <a:pt x="13335" y="6400"/>
                </a:lnTo>
                <a:lnTo>
                  <a:pt x="13213" y="5962"/>
                </a:lnTo>
                <a:lnTo>
                  <a:pt x="12946" y="5135"/>
                </a:lnTo>
                <a:lnTo>
                  <a:pt x="12800" y="4770"/>
                </a:lnTo>
                <a:lnTo>
                  <a:pt x="12605" y="4429"/>
                </a:lnTo>
                <a:lnTo>
                  <a:pt x="12386" y="4113"/>
                </a:lnTo>
                <a:lnTo>
                  <a:pt x="12143" y="3797"/>
                </a:lnTo>
                <a:lnTo>
                  <a:pt x="12143" y="3773"/>
                </a:lnTo>
                <a:lnTo>
                  <a:pt x="12094" y="3675"/>
                </a:lnTo>
                <a:lnTo>
                  <a:pt x="12021" y="3602"/>
                </a:lnTo>
                <a:lnTo>
                  <a:pt x="11948" y="3554"/>
                </a:lnTo>
                <a:lnTo>
                  <a:pt x="11851" y="3505"/>
                </a:lnTo>
                <a:lnTo>
                  <a:pt x="11607" y="3286"/>
                </a:lnTo>
                <a:lnTo>
                  <a:pt x="11340" y="3091"/>
                </a:lnTo>
                <a:lnTo>
                  <a:pt x="11072" y="2897"/>
                </a:lnTo>
                <a:lnTo>
                  <a:pt x="10804" y="2726"/>
                </a:lnTo>
                <a:lnTo>
                  <a:pt x="10464" y="2556"/>
                </a:lnTo>
                <a:lnTo>
                  <a:pt x="10099" y="2386"/>
                </a:lnTo>
                <a:lnTo>
                  <a:pt x="9709" y="2264"/>
                </a:lnTo>
                <a:lnTo>
                  <a:pt x="9320" y="2191"/>
                </a:lnTo>
                <a:lnTo>
                  <a:pt x="8931" y="2142"/>
                </a:lnTo>
                <a:lnTo>
                  <a:pt x="8517" y="2094"/>
                </a:lnTo>
                <a:close/>
              </a:path>
            </a:pathLst>
          </a:custGeom>
          <a:solidFill>
            <a:srgbClr val="6AA84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6D9EEB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739900" y="681538"/>
            <a:ext cx="918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dirty="0" smtClean="0"/>
              <a:t>   </a:t>
            </a:r>
            <a:r>
              <a:rPr lang="en-AU" sz="4000" b="1" dirty="0" smtClean="0"/>
              <a:t>Ideate</a:t>
            </a:r>
            <a:r>
              <a:rPr lang="en-AU" sz="4000" dirty="0"/>
              <a:t>,</a:t>
            </a:r>
            <a:r>
              <a:rPr lang="en-AU" sz="4000" dirty="0" smtClean="0"/>
              <a:t> </a:t>
            </a:r>
            <a:r>
              <a:rPr lang="en-AU" sz="4000" b="1" dirty="0" smtClean="0"/>
              <a:t>Prototype</a:t>
            </a:r>
            <a:r>
              <a:rPr lang="en-AU" sz="4000" dirty="0" smtClean="0"/>
              <a:t> (2 mins)</a:t>
            </a:r>
            <a:endParaRPr lang="en-AU" sz="4000" dirty="0"/>
          </a:p>
        </p:txBody>
      </p:sp>
      <p:sp>
        <p:nvSpPr>
          <p:cNvPr id="3" name="TextBox 2"/>
          <p:cNvSpPr txBox="1"/>
          <p:nvPr/>
        </p:nvSpPr>
        <p:spPr>
          <a:xfrm>
            <a:off x="1612900" y="2011251"/>
            <a:ext cx="93091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AU" sz="2800" dirty="0" smtClean="0"/>
              <a:t>  Generate and test as many ideas as possible.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en-AU" sz="2800" dirty="0" smtClean="0"/>
              <a:t>Share your design ideas with your groups and improve.</a:t>
            </a:r>
          </a:p>
        </p:txBody>
      </p:sp>
      <p:sp>
        <p:nvSpPr>
          <p:cNvPr id="10" name="Shape 277"/>
          <p:cNvSpPr txBox="1"/>
          <p:nvPr/>
        </p:nvSpPr>
        <p:spPr>
          <a:xfrm>
            <a:off x="1516800" y="3063985"/>
            <a:ext cx="10675200" cy="104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609585" indent="-558786">
              <a:buClr>
                <a:srgbClr val="6AA84F"/>
              </a:buClr>
              <a:buSzPts val="3000"/>
              <a:buFont typeface="Raleway Light"/>
              <a:buChar char="●"/>
            </a:pPr>
            <a:r>
              <a:rPr lang="en" sz="2800" dirty="0" smtClean="0">
                <a:ea typeface="Raleway Light"/>
                <a:cs typeface="Raleway Light"/>
                <a:sym typeface="Raleway Light"/>
              </a:rPr>
              <a:t>Getting </a:t>
            </a:r>
            <a:r>
              <a:rPr lang="en" sz="2800" dirty="0">
                <a:ea typeface="Raleway Light"/>
                <a:cs typeface="Raleway Light"/>
                <a:sym typeface="Raleway Light"/>
              </a:rPr>
              <a:t>the idea out of your head </a:t>
            </a:r>
            <a:endParaRPr lang="en" sz="2800" dirty="0" smtClean="0">
              <a:ea typeface="Raleway Light"/>
              <a:cs typeface="Raleway Light"/>
              <a:sym typeface="Raleway Light"/>
            </a:endParaRPr>
          </a:p>
          <a:p>
            <a:pPr marL="609585" indent="-558786">
              <a:buClr>
                <a:srgbClr val="6AA84F"/>
              </a:buClr>
              <a:buSzPts val="3000"/>
              <a:buFont typeface="Raleway Light"/>
              <a:buChar char="●"/>
            </a:pPr>
            <a:r>
              <a:rPr lang="en" sz="2800" dirty="0" smtClean="0">
                <a:ea typeface="Raleway Light"/>
                <a:cs typeface="Raleway Light"/>
                <a:sym typeface="Raleway Light"/>
              </a:rPr>
              <a:t>Use </a:t>
            </a:r>
            <a:r>
              <a:rPr lang="en" sz="2800" dirty="0">
                <a:ea typeface="Raleway Light"/>
                <a:cs typeface="Raleway Light"/>
                <a:sym typeface="Raleway Light"/>
              </a:rPr>
              <a:t>materials </a:t>
            </a:r>
            <a:r>
              <a:rPr lang="en" sz="2800" dirty="0" smtClean="0">
                <a:ea typeface="Raleway Light"/>
                <a:cs typeface="Raleway Light"/>
                <a:sym typeface="Raleway Light"/>
              </a:rPr>
              <a:t>provided to produce a prototype.</a:t>
            </a:r>
            <a:endParaRPr sz="2800" dirty="0">
              <a:ea typeface="Raleway Light"/>
              <a:cs typeface="Raleway Light"/>
              <a:sym typeface="Raleway Light"/>
            </a:endParaRPr>
          </a:p>
          <a:p>
            <a:pPr marL="609585" indent="-558786">
              <a:buClr>
                <a:srgbClr val="6AA84F"/>
              </a:buClr>
              <a:buSzPts val="3000"/>
              <a:buFont typeface="Raleway Light"/>
              <a:buChar char="●"/>
            </a:pPr>
            <a:r>
              <a:rPr lang="en" sz="2800" dirty="0" smtClean="0">
                <a:ea typeface="Raleway Light"/>
                <a:cs typeface="Raleway Light"/>
                <a:sym typeface="Raleway Light"/>
              </a:rPr>
              <a:t>Communicate simply</a:t>
            </a:r>
          </a:p>
          <a:p>
            <a:pPr marL="609585" indent="-558786">
              <a:buClr>
                <a:srgbClr val="6AA84F"/>
              </a:buClr>
              <a:buSzPts val="3000"/>
              <a:buFont typeface="Raleway Light"/>
              <a:buChar char="●"/>
            </a:pPr>
            <a:r>
              <a:rPr lang="en-AU" sz="2800" dirty="0"/>
              <a:t>Produce solutions as a group.</a:t>
            </a:r>
          </a:p>
          <a:p>
            <a:pPr marL="50799">
              <a:buClr>
                <a:srgbClr val="6AA84F"/>
              </a:buClr>
              <a:buSzPts val="3000"/>
            </a:pPr>
            <a:r>
              <a:rPr lang="en" sz="2800" dirty="0" smtClean="0">
                <a:ea typeface="Raleway Light"/>
                <a:cs typeface="Raleway Light"/>
                <a:sym typeface="Raleway Light"/>
              </a:rPr>
              <a:t> </a:t>
            </a:r>
            <a:endParaRPr sz="2800" dirty="0">
              <a:ea typeface="Raleway Light"/>
              <a:cs typeface="Raleway Light"/>
              <a:sym typeface="Raleway Light"/>
            </a:endParaRPr>
          </a:p>
          <a:p>
            <a:pPr>
              <a:spcBef>
                <a:spcPts val="800"/>
              </a:spcBef>
            </a:pPr>
            <a:endParaRPr sz="2800" dirty="0">
              <a:solidFill>
                <a:srgbClr val="666666"/>
              </a:solidFill>
              <a:ea typeface="Raleway Light"/>
              <a:cs typeface="Raleway Light"/>
              <a:sym typeface="Raleway Light"/>
            </a:endParaRPr>
          </a:p>
          <a:p>
            <a:pPr>
              <a:spcBef>
                <a:spcPts val="800"/>
              </a:spcBef>
            </a:pPr>
            <a:endParaRPr sz="2800" dirty="0">
              <a:solidFill>
                <a:srgbClr val="666666"/>
              </a:solidFill>
              <a:ea typeface="Raleway Light"/>
              <a:cs typeface="Raleway Light"/>
              <a:sym typeface="Raleway Light"/>
            </a:endParaRPr>
          </a:p>
          <a:p>
            <a:pPr>
              <a:spcBef>
                <a:spcPts val="800"/>
              </a:spcBef>
            </a:pPr>
            <a:endParaRPr sz="2800" dirty="0">
              <a:solidFill>
                <a:srgbClr val="666666"/>
              </a:solidFill>
              <a:ea typeface="Raleway Light"/>
              <a:cs typeface="Raleway Light"/>
              <a:sym typeface="Raleway Light"/>
            </a:endParaRPr>
          </a:p>
        </p:txBody>
      </p:sp>
    </p:spTree>
    <p:extLst>
      <p:ext uri="{BB962C8B-B14F-4D97-AF65-F5344CB8AC3E}">
        <p14:creationId xmlns:p14="http://schemas.microsoft.com/office/powerpoint/2010/main" val="175664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" name="Shape 286"/>
          <p:cNvSpPr txBox="1">
            <a:spLocks noGrp="1"/>
          </p:cNvSpPr>
          <p:nvPr>
            <p:ph type="sldNum" idx="12"/>
          </p:nvPr>
        </p:nvSpPr>
        <p:spPr>
          <a:xfrm>
            <a:off x="11472533" y="6120400"/>
            <a:ext cx="719600" cy="737600"/>
          </a:xfrm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fld id="{00000000-1234-1234-1234-123412341234}" type="slidenum">
              <a:rPr lang="en"/>
              <a:pPr/>
              <a:t>11</a:t>
            </a:fld>
            <a:endParaRPr/>
          </a:p>
        </p:txBody>
      </p:sp>
      <p:sp>
        <p:nvSpPr>
          <p:cNvPr id="289" name="Shape 289"/>
          <p:cNvSpPr/>
          <p:nvPr/>
        </p:nvSpPr>
        <p:spPr>
          <a:xfrm>
            <a:off x="9347200" y="990771"/>
            <a:ext cx="1671588" cy="1540145"/>
          </a:xfrm>
          <a:custGeom>
            <a:avLst/>
            <a:gdLst/>
            <a:ahLst/>
            <a:cxnLst/>
            <a:rect l="0" t="0" r="0" b="0"/>
            <a:pathLst>
              <a:path w="16717" h="15403" extrusionOk="0">
                <a:moveTo>
                  <a:pt x="9149" y="511"/>
                </a:moveTo>
                <a:lnTo>
                  <a:pt x="9587" y="560"/>
                </a:lnTo>
                <a:lnTo>
                  <a:pt x="10025" y="608"/>
                </a:lnTo>
                <a:lnTo>
                  <a:pt x="10439" y="681"/>
                </a:lnTo>
                <a:lnTo>
                  <a:pt x="10877" y="779"/>
                </a:lnTo>
                <a:lnTo>
                  <a:pt x="11290" y="900"/>
                </a:lnTo>
                <a:lnTo>
                  <a:pt x="11704" y="1046"/>
                </a:lnTo>
                <a:lnTo>
                  <a:pt x="12093" y="1217"/>
                </a:lnTo>
                <a:lnTo>
                  <a:pt x="12483" y="1411"/>
                </a:lnTo>
                <a:lnTo>
                  <a:pt x="12994" y="1703"/>
                </a:lnTo>
                <a:lnTo>
                  <a:pt x="13505" y="2020"/>
                </a:lnTo>
                <a:lnTo>
                  <a:pt x="13967" y="2360"/>
                </a:lnTo>
                <a:lnTo>
                  <a:pt x="14210" y="2555"/>
                </a:lnTo>
                <a:lnTo>
                  <a:pt x="14405" y="2750"/>
                </a:lnTo>
                <a:lnTo>
                  <a:pt x="14332" y="2871"/>
                </a:lnTo>
                <a:lnTo>
                  <a:pt x="14308" y="3017"/>
                </a:lnTo>
                <a:lnTo>
                  <a:pt x="14308" y="3066"/>
                </a:lnTo>
                <a:lnTo>
                  <a:pt x="14332" y="3090"/>
                </a:lnTo>
                <a:lnTo>
                  <a:pt x="14405" y="3139"/>
                </a:lnTo>
                <a:lnTo>
                  <a:pt x="14478" y="3139"/>
                </a:lnTo>
                <a:lnTo>
                  <a:pt x="14551" y="3090"/>
                </a:lnTo>
                <a:lnTo>
                  <a:pt x="14624" y="2993"/>
                </a:lnTo>
                <a:lnTo>
                  <a:pt x="14867" y="3285"/>
                </a:lnTo>
                <a:lnTo>
                  <a:pt x="14770" y="3358"/>
                </a:lnTo>
                <a:lnTo>
                  <a:pt x="14697" y="3431"/>
                </a:lnTo>
                <a:lnTo>
                  <a:pt x="14600" y="3601"/>
                </a:lnTo>
                <a:lnTo>
                  <a:pt x="14575" y="3674"/>
                </a:lnTo>
                <a:lnTo>
                  <a:pt x="14575" y="3723"/>
                </a:lnTo>
                <a:lnTo>
                  <a:pt x="14575" y="3772"/>
                </a:lnTo>
                <a:lnTo>
                  <a:pt x="14600" y="3796"/>
                </a:lnTo>
                <a:lnTo>
                  <a:pt x="14648" y="3796"/>
                </a:lnTo>
                <a:lnTo>
                  <a:pt x="14721" y="3772"/>
                </a:lnTo>
                <a:lnTo>
                  <a:pt x="14867" y="3699"/>
                </a:lnTo>
                <a:lnTo>
                  <a:pt x="15086" y="3601"/>
                </a:lnTo>
                <a:lnTo>
                  <a:pt x="15208" y="3820"/>
                </a:lnTo>
                <a:lnTo>
                  <a:pt x="15305" y="4064"/>
                </a:lnTo>
                <a:lnTo>
                  <a:pt x="15111" y="4137"/>
                </a:lnTo>
                <a:lnTo>
                  <a:pt x="15013" y="4185"/>
                </a:lnTo>
                <a:lnTo>
                  <a:pt x="14916" y="4234"/>
                </a:lnTo>
                <a:lnTo>
                  <a:pt x="14892" y="4307"/>
                </a:lnTo>
                <a:lnTo>
                  <a:pt x="14892" y="4380"/>
                </a:lnTo>
                <a:lnTo>
                  <a:pt x="14940" y="4429"/>
                </a:lnTo>
                <a:lnTo>
                  <a:pt x="15013" y="4453"/>
                </a:lnTo>
                <a:lnTo>
                  <a:pt x="15135" y="4453"/>
                </a:lnTo>
                <a:lnTo>
                  <a:pt x="15232" y="4429"/>
                </a:lnTo>
                <a:lnTo>
                  <a:pt x="15427" y="4380"/>
                </a:lnTo>
                <a:lnTo>
                  <a:pt x="15573" y="4915"/>
                </a:lnTo>
                <a:lnTo>
                  <a:pt x="15403" y="4964"/>
                </a:lnTo>
                <a:lnTo>
                  <a:pt x="15232" y="5061"/>
                </a:lnTo>
                <a:lnTo>
                  <a:pt x="15086" y="5183"/>
                </a:lnTo>
                <a:lnTo>
                  <a:pt x="15038" y="5256"/>
                </a:lnTo>
                <a:lnTo>
                  <a:pt x="15013" y="5329"/>
                </a:lnTo>
                <a:lnTo>
                  <a:pt x="15013" y="5378"/>
                </a:lnTo>
                <a:lnTo>
                  <a:pt x="15038" y="5402"/>
                </a:lnTo>
                <a:lnTo>
                  <a:pt x="15062" y="5426"/>
                </a:lnTo>
                <a:lnTo>
                  <a:pt x="15111" y="5451"/>
                </a:lnTo>
                <a:lnTo>
                  <a:pt x="15208" y="5451"/>
                </a:lnTo>
                <a:lnTo>
                  <a:pt x="15305" y="5426"/>
                </a:lnTo>
                <a:lnTo>
                  <a:pt x="15476" y="5353"/>
                </a:lnTo>
                <a:lnTo>
                  <a:pt x="15695" y="5305"/>
                </a:lnTo>
                <a:lnTo>
                  <a:pt x="15792" y="5743"/>
                </a:lnTo>
                <a:lnTo>
                  <a:pt x="15622" y="5816"/>
                </a:lnTo>
                <a:lnTo>
                  <a:pt x="15451" y="5864"/>
                </a:lnTo>
                <a:lnTo>
                  <a:pt x="15305" y="5937"/>
                </a:lnTo>
                <a:lnTo>
                  <a:pt x="15159" y="6035"/>
                </a:lnTo>
                <a:lnTo>
                  <a:pt x="15013" y="6132"/>
                </a:lnTo>
                <a:lnTo>
                  <a:pt x="15013" y="6181"/>
                </a:lnTo>
                <a:lnTo>
                  <a:pt x="15013" y="6205"/>
                </a:lnTo>
                <a:lnTo>
                  <a:pt x="15038" y="6229"/>
                </a:lnTo>
                <a:lnTo>
                  <a:pt x="15403" y="6229"/>
                </a:lnTo>
                <a:lnTo>
                  <a:pt x="15719" y="6181"/>
                </a:lnTo>
                <a:lnTo>
                  <a:pt x="15914" y="6156"/>
                </a:lnTo>
                <a:lnTo>
                  <a:pt x="16035" y="6594"/>
                </a:lnTo>
                <a:lnTo>
                  <a:pt x="15768" y="6691"/>
                </a:lnTo>
                <a:lnTo>
                  <a:pt x="15549" y="6764"/>
                </a:lnTo>
                <a:lnTo>
                  <a:pt x="15184" y="6910"/>
                </a:lnTo>
                <a:lnTo>
                  <a:pt x="15135" y="6935"/>
                </a:lnTo>
                <a:lnTo>
                  <a:pt x="15062" y="6983"/>
                </a:lnTo>
                <a:lnTo>
                  <a:pt x="15038" y="7032"/>
                </a:lnTo>
                <a:lnTo>
                  <a:pt x="15013" y="7081"/>
                </a:lnTo>
                <a:lnTo>
                  <a:pt x="15038" y="7056"/>
                </a:lnTo>
                <a:lnTo>
                  <a:pt x="15013" y="7105"/>
                </a:lnTo>
                <a:lnTo>
                  <a:pt x="15013" y="7129"/>
                </a:lnTo>
                <a:lnTo>
                  <a:pt x="15038" y="7154"/>
                </a:lnTo>
                <a:lnTo>
                  <a:pt x="15086" y="7202"/>
                </a:lnTo>
                <a:lnTo>
                  <a:pt x="15208" y="7227"/>
                </a:lnTo>
                <a:lnTo>
                  <a:pt x="15403" y="7227"/>
                </a:lnTo>
                <a:lnTo>
                  <a:pt x="15622" y="7178"/>
                </a:lnTo>
                <a:lnTo>
                  <a:pt x="15841" y="7129"/>
                </a:lnTo>
                <a:lnTo>
                  <a:pt x="16108" y="7056"/>
                </a:lnTo>
                <a:lnTo>
                  <a:pt x="16108" y="7397"/>
                </a:lnTo>
                <a:lnTo>
                  <a:pt x="16108" y="7713"/>
                </a:lnTo>
                <a:lnTo>
                  <a:pt x="16035" y="7713"/>
                </a:lnTo>
                <a:lnTo>
                  <a:pt x="15670" y="7762"/>
                </a:lnTo>
                <a:lnTo>
                  <a:pt x="15330" y="7786"/>
                </a:lnTo>
                <a:lnTo>
                  <a:pt x="14965" y="7835"/>
                </a:lnTo>
                <a:lnTo>
                  <a:pt x="14600" y="7932"/>
                </a:lnTo>
                <a:lnTo>
                  <a:pt x="14575" y="7957"/>
                </a:lnTo>
                <a:lnTo>
                  <a:pt x="14575" y="7981"/>
                </a:lnTo>
                <a:lnTo>
                  <a:pt x="14575" y="8005"/>
                </a:lnTo>
                <a:lnTo>
                  <a:pt x="14600" y="8030"/>
                </a:lnTo>
                <a:lnTo>
                  <a:pt x="15330" y="8151"/>
                </a:lnTo>
                <a:lnTo>
                  <a:pt x="15500" y="8176"/>
                </a:lnTo>
                <a:lnTo>
                  <a:pt x="15695" y="8200"/>
                </a:lnTo>
                <a:lnTo>
                  <a:pt x="15865" y="8176"/>
                </a:lnTo>
                <a:lnTo>
                  <a:pt x="16035" y="8127"/>
                </a:lnTo>
                <a:lnTo>
                  <a:pt x="16035" y="8176"/>
                </a:lnTo>
                <a:lnTo>
                  <a:pt x="15938" y="8565"/>
                </a:lnTo>
                <a:lnTo>
                  <a:pt x="15816" y="8930"/>
                </a:lnTo>
                <a:lnTo>
                  <a:pt x="15524" y="8881"/>
                </a:lnTo>
                <a:lnTo>
                  <a:pt x="15232" y="8833"/>
                </a:lnTo>
                <a:lnTo>
                  <a:pt x="15013" y="8784"/>
                </a:lnTo>
                <a:lnTo>
                  <a:pt x="14794" y="8760"/>
                </a:lnTo>
                <a:lnTo>
                  <a:pt x="14332" y="8784"/>
                </a:lnTo>
                <a:lnTo>
                  <a:pt x="14308" y="8784"/>
                </a:lnTo>
                <a:lnTo>
                  <a:pt x="14308" y="8808"/>
                </a:lnTo>
                <a:lnTo>
                  <a:pt x="14308" y="8833"/>
                </a:lnTo>
                <a:lnTo>
                  <a:pt x="14332" y="8833"/>
                </a:lnTo>
                <a:lnTo>
                  <a:pt x="14478" y="8881"/>
                </a:lnTo>
                <a:lnTo>
                  <a:pt x="14624" y="8954"/>
                </a:lnTo>
                <a:lnTo>
                  <a:pt x="14965" y="9125"/>
                </a:lnTo>
                <a:lnTo>
                  <a:pt x="15281" y="9271"/>
                </a:lnTo>
                <a:lnTo>
                  <a:pt x="15451" y="9319"/>
                </a:lnTo>
                <a:lnTo>
                  <a:pt x="15622" y="9368"/>
                </a:lnTo>
                <a:lnTo>
                  <a:pt x="15500" y="9636"/>
                </a:lnTo>
                <a:lnTo>
                  <a:pt x="15354" y="9903"/>
                </a:lnTo>
                <a:lnTo>
                  <a:pt x="15135" y="9782"/>
                </a:lnTo>
                <a:lnTo>
                  <a:pt x="14916" y="9684"/>
                </a:lnTo>
                <a:lnTo>
                  <a:pt x="14429" y="9563"/>
                </a:lnTo>
                <a:lnTo>
                  <a:pt x="14210" y="9490"/>
                </a:lnTo>
                <a:lnTo>
                  <a:pt x="13943" y="9441"/>
                </a:lnTo>
                <a:lnTo>
                  <a:pt x="13699" y="9417"/>
                </a:lnTo>
                <a:lnTo>
                  <a:pt x="13553" y="9417"/>
                </a:lnTo>
                <a:lnTo>
                  <a:pt x="13456" y="9465"/>
                </a:lnTo>
                <a:lnTo>
                  <a:pt x="13432" y="9490"/>
                </a:lnTo>
                <a:lnTo>
                  <a:pt x="13432" y="9514"/>
                </a:lnTo>
                <a:lnTo>
                  <a:pt x="13578" y="9636"/>
                </a:lnTo>
                <a:lnTo>
                  <a:pt x="13772" y="9733"/>
                </a:lnTo>
                <a:lnTo>
                  <a:pt x="14137" y="9855"/>
                </a:lnTo>
                <a:lnTo>
                  <a:pt x="14648" y="10049"/>
                </a:lnTo>
                <a:lnTo>
                  <a:pt x="14892" y="10147"/>
                </a:lnTo>
                <a:lnTo>
                  <a:pt x="15135" y="10244"/>
                </a:lnTo>
                <a:lnTo>
                  <a:pt x="14794" y="10706"/>
                </a:lnTo>
                <a:lnTo>
                  <a:pt x="14721" y="10658"/>
                </a:lnTo>
                <a:lnTo>
                  <a:pt x="14624" y="10633"/>
                </a:lnTo>
                <a:lnTo>
                  <a:pt x="14405" y="10560"/>
                </a:lnTo>
                <a:lnTo>
                  <a:pt x="13991" y="10512"/>
                </a:lnTo>
                <a:lnTo>
                  <a:pt x="13772" y="10439"/>
                </a:lnTo>
                <a:lnTo>
                  <a:pt x="13505" y="10366"/>
                </a:lnTo>
                <a:lnTo>
                  <a:pt x="13359" y="10341"/>
                </a:lnTo>
                <a:lnTo>
                  <a:pt x="13213" y="10317"/>
                </a:lnTo>
                <a:lnTo>
                  <a:pt x="13115" y="10341"/>
                </a:lnTo>
                <a:lnTo>
                  <a:pt x="12994" y="10390"/>
                </a:lnTo>
                <a:lnTo>
                  <a:pt x="12994" y="10414"/>
                </a:lnTo>
                <a:lnTo>
                  <a:pt x="13018" y="10536"/>
                </a:lnTo>
                <a:lnTo>
                  <a:pt x="13091" y="10609"/>
                </a:lnTo>
                <a:lnTo>
                  <a:pt x="13188" y="10682"/>
                </a:lnTo>
                <a:lnTo>
                  <a:pt x="13310" y="10731"/>
                </a:lnTo>
                <a:lnTo>
                  <a:pt x="13553" y="10828"/>
                </a:lnTo>
                <a:lnTo>
                  <a:pt x="13772" y="10877"/>
                </a:lnTo>
                <a:lnTo>
                  <a:pt x="14113" y="10998"/>
                </a:lnTo>
                <a:lnTo>
                  <a:pt x="14308" y="11047"/>
                </a:lnTo>
                <a:lnTo>
                  <a:pt x="14502" y="11071"/>
                </a:lnTo>
                <a:lnTo>
                  <a:pt x="14089" y="11509"/>
                </a:lnTo>
                <a:lnTo>
                  <a:pt x="13943" y="11412"/>
                </a:lnTo>
                <a:lnTo>
                  <a:pt x="13772" y="11339"/>
                </a:lnTo>
                <a:lnTo>
                  <a:pt x="13432" y="11242"/>
                </a:lnTo>
                <a:lnTo>
                  <a:pt x="13067" y="11144"/>
                </a:lnTo>
                <a:lnTo>
                  <a:pt x="12702" y="11071"/>
                </a:lnTo>
                <a:lnTo>
                  <a:pt x="12337" y="11047"/>
                </a:lnTo>
                <a:lnTo>
                  <a:pt x="11972" y="11096"/>
                </a:lnTo>
                <a:lnTo>
                  <a:pt x="11947" y="11096"/>
                </a:lnTo>
                <a:lnTo>
                  <a:pt x="11899" y="11120"/>
                </a:lnTo>
                <a:lnTo>
                  <a:pt x="11874" y="11193"/>
                </a:lnTo>
                <a:lnTo>
                  <a:pt x="11850" y="11266"/>
                </a:lnTo>
                <a:lnTo>
                  <a:pt x="11874" y="11290"/>
                </a:lnTo>
                <a:lnTo>
                  <a:pt x="11899" y="11363"/>
                </a:lnTo>
                <a:lnTo>
                  <a:pt x="11972" y="11412"/>
                </a:lnTo>
                <a:lnTo>
                  <a:pt x="12580" y="11509"/>
                </a:lnTo>
                <a:lnTo>
                  <a:pt x="12872" y="11582"/>
                </a:lnTo>
                <a:lnTo>
                  <a:pt x="13164" y="11655"/>
                </a:lnTo>
                <a:lnTo>
                  <a:pt x="13432" y="11753"/>
                </a:lnTo>
                <a:lnTo>
                  <a:pt x="13675" y="11850"/>
                </a:lnTo>
                <a:lnTo>
                  <a:pt x="13359" y="12118"/>
                </a:lnTo>
                <a:lnTo>
                  <a:pt x="13018" y="12337"/>
                </a:lnTo>
                <a:lnTo>
                  <a:pt x="12994" y="12288"/>
                </a:lnTo>
                <a:lnTo>
                  <a:pt x="12945" y="12239"/>
                </a:lnTo>
                <a:lnTo>
                  <a:pt x="12775" y="12166"/>
                </a:lnTo>
                <a:lnTo>
                  <a:pt x="12604" y="12142"/>
                </a:lnTo>
                <a:lnTo>
                  <a:pt x="12410" y="12118"/>
                </a:lnTo>
                <a:lnTo>
                  <a:pt x="12215" y="12069"/>
                </a:lnTo>
                <a:lnTo>
                  <a:pt x="11850" y="11947"/>
                </a:lnTo>
                <a:lnTo>
                  <a:pt x="11558" y="11826"/>
                </a:lnTo>
                <a:lnTo>
                  <a:pt x="11242" y="11704"/>
                </a:lnTo>
                <a:lnTo>
                  <a:pt x="11096" y="11655"/>
                </a:lnTo>
                <a:lnTo>
                  <a:pt x="10950" y="11607"/>
                </a:lnTo>
                <a:lnTo>
                  <a:pt x="10779" y="11582"/>
                </a:lnTo>
                <a:lnTo>
                  <a:pt x="10633" y="11582"/>
                </a:lnTo>
                <a:lnTo>
                  <a:pt x="10609" y="11607"/>
                </a:lnTo>
                <a:lnTo>
                  <a:pt x="10609" y="11655"/>
                </a:lnTo>
                <a:lnTo>
                  <a:pt x="10682" y="11753"/>
                </a:lnTo>
                <a:lnTo>
                  <a:pt x="10804" y="11874"/>
                </a:lnTo>
                <a:lnTo>
                  <a:pt x="10925" y="11947"/>
                </a:lnTo>
                <a:lnTo>
                  <a:pt x="11047" y="12045"/>
                </a:lnTo>
                <a:lnTo>
                  <a:pt x="11315" y="12166"/>
                </a:lnTo>
                <a:lnTo>
                  <a:pt x="11582" y="12288"/>
                </a:lnTo>
                <a:lnTo>
                  <a:pt x="11826" y="12385"/>
                </a:lnTo>
                <a:lnTo>
                  <a:pt x="12093" y="12483"/>
                </a:lnTo>
                <a:lnTo>
                  <a:pt x="12361" y="12556"/>
                </a:lnTo>
                <a:lnTo>
                  <a:pt x="12507" y="12580"/>
                </a:lnTo>
                <a:lnTo>
                  <a:pt x="12629" y="12580"/>
                </a:lnTo>
                <a:lnTo>
                  <a:pt x="12239" y="12799"/>
                </a:lnTo>
                <a:lnTo>
                  <a:pt x="11850" y="12969"/>
                </a:lnTo>
                <a:lnTo>
                  <a:pt x="11801" y="12921"/>
                </a:lnTo>
                <a:lnTo>
                  <a:pt x="11680" y="12823"/>
                </a:lnTo>
                <a:lnTo>
                  <a:pt x="11558" y="12775"/>
                </a:lnTo>
                <a:lnTo>
                  <a:pt x="11266" y="12677"/>
                </a:lnTo>
                <a:lnTo>
                  <a:pt x="10998" y="12604"/>
                </a:lnTo>
                <a:lnTo>
                  <a:pt x="10731" y="12531"/>
                </a:lnTo>
                <a:lnTo>
                  <a:pt x="10585" y="12458"/>
                </a:lnTo>
                <a:lnTo>
                  <a:pt x="10439" y="12385"/>
                </a:lnTo>
                <a:lnTo>
                  <a:pt x="10171" y="12239"/>
                </a:lnTo>
                <a:lnTo>
                  <a:pt x="10025" y="12166"/>
                </a:lnTo>
                <a:lnTo>
                  <a:pt x="9879" y="12118"/>
                </a:lnTo>
                <a:lnTo>
                  <a:pt x="9733" y="12093"/>
                </a:lnTo>
                <a:lnTo>
                  <a:pt x="9563" y="12093"/>
                </a:lnTo>
                <a:lnTo>
                  <a:pt x="9514" y="12118"/>
                </a:lnTo>
                <a:lnTo>
                  <a:pt x="9490" y="12142"/>
                </a:lnTo>
                <a:lnTo>
                  <a:pt x="9490" y="12191"/>
                </a:lnTo>
                <a:lnTo>
                  <a:pt x="9514" y="12215"/>
                </a:lnTo>
                <a:lnTo>
                  <a:pt x="9733" y="12410"/>
                </a:lnTo>
                <a:lnTo>
                  <a:pt x="9952" y="12580"/>
                </a:lnTo>
                <a:lnTo>
                  <a:pt x="10220" y="12750"/>
                </a:lnTo>
                <a:lnTo>
                  <a:pt x="10463" y="12872"/>
                </a:lnTo>
                <a:lnTo>
                  <a:pt x="10682" y="12969"/>
                </a:lnTo>
                <a:lnTo>
                  <a:pt x="10901" y="13042"/>
                </a:lnTo>
                <a:lnTo>
                  <a:pt x="11363" y="13188"/>
                </a:lnTo>
                <a:lnTo>
                  <a:pt x="10852" y="13359"/>
                </a:lnTo>
                <a:lnTo>
                  <a:pt x="10317" y="13505"/>
                </a:lnTo>
                <a:lnTo>
                  <a:pt x="10317" y="13480"/>
                </a:lnTo>
                <a:lnTo>
                  <a:pt x="10366" y="13359"/>
                </a:lnTo>
                <a:lnTo>
                  <a:pt x="10366" y="13310"/>
                </a:lnTo>
                <a:lnTo>
                  <a:pt x="10342" y="13261"/>
                </a:lnTo>
                <a:lnTo>
                  <a:pt x="10293" y="13213"/>
                </a:lnTo>
                <a:lnTo>
                  <a:pt x="10244" y="13164"/>
                </a:lnTo>
                <a:lnTo>
                  <a:pt x="9198" y="12604"/>
                </a:lnTo>
                <a:lnTo>
                  <a:pt x="9028" y="12507"/>
                </a:lnTo>
                <a:lnTo>
                  <a:pt x="8809" y="12410"/>
                </a:lnTo>
                <a:lnTo>
                  <a:pt x="8711" y="12385"/>
                </a:lnTo>
                <a:lnTo>
                  <a:pt x="8590" y="12361"/>
                </a:lnTo>
                <a:lnTo>
                  <a:pt x="8492" y="12385"/>
                </a:lnTo>
                <a:lnTo>
                  <a:pt x="8419" y="12434"/>
                </a:lnTo>
                <a:lnTo>
                  <a:pt x="8419" y="12458"/>
                </a:lnTo>
                <a:lnTo>
                  <a:pt x="8444" y="12556"/>
                </a:lnTo>
                <a:lnTo>
                  <a:pt x="8517" y="12629"/>
                </a:lnTo>
                <a:lnTo>
                  <a:pt x="8687" y="12799"/>
                </a:lnTo>
                <a:lnTo>
                  <a:pt x="9028" y="13042"/>
                </a:lnTo>
                <a:lnTo>
                  <a:pt x="9490" y="13334"/>
                </a:lnTo>
                <a:lnTo>
                  <a:pt x="9733" y="13456"/>
                </a:lnTo>
                <a:lnTo>
                  <a:pt x="10001" y="13553"/>
                </a:lnTo>
                <a:lnTo>
                  <a:pt x="9539" y="13651"/>
                </a:lnTo>
                <a:lnTo>
                  <a:pt x="9076" y="13699"/>
                </a:lnTo>
                <a:lnTo>
                  <a:pt x="9052" y="13651"/>
                </a:lnTo>
                <a:lnTo>
                  <a:pt x="8857" y="13480"/>
                </a:lnTo>
                <a:lnTo>
                  <a:pt x="8638" y="13334"/>
                </a:lnTo>
                <a:lnTo>
                  <a:pt x="8176" y="13067"/>
                </a:lnTo>
                <a:lnTo>
                  <a:pt x="7762" y="12799"/>
                </a:lnTo>
                <a:lnTo>
                  <a:pt x="7568" y="12677"/>
                </a:lnTo>
                <a:lnTo>
                  <a:pt x="7349" y="12604"/>
                </a:lnTo>
                <a:lnTo>
                  <a:pt x="7300" y="12604"/>
                </a:lnTo>
                <a:lnTo>
                  <a:pt x="7276" y="12653"/>
                </a:lnTo>
                <a:lnTo>
                  <a:pt x="7276" y="12775"/>
                </a:lnTo>
                <a:lnTo>
                  <a:pt x="7300" y="12872"/>
                </a:lnTo>
                <a:lnTo>
                  <a:pt x="7373" y="12969"/>
                </a:lnTo>
                <a:lnTo>
                  <a:pt x="7446" y="13042"/>
                </a:lnTo>
                <a:lnTo>
                  <a:pt x="7616" y="13213"/>
                </a:lnTo>
                <a:lnTo>
                  <a:pt x="7787" y="13334"/>
                </a:lnTo>
                <a:lnTo>
                  <a:pt x="8103" y="13553"/>
                </a:lnTo>
                <a:lnTo>
                  <a:pt x="8444" y="13748"/>
                </a:lnTo>
                <a:lnTo>
                  <a:pt x="8346" y="13748"/>
                </a:lnTo>
                <a:lnTo>
                  <a:pt x="7835" y="13772"/>
                </a:lnTo>
                <a:lnTo>
                  <a:pt x="7349" y="13724"/>
                </a:lnTo>
                <a:lnTo>
                  <a:pt x="7373" y="13699"/>
                </a:lnTo>
                <a:lnTo>
                  <a:pt x="7397" y="13651"/>
                </a:lnTo>
                <a:lnTo>
                  <a:pt x="7422" y="13578"/>
                </a:lnTo>
                <a:lnTo>
                  <a:pt x="7397" y="13529"/>
                </a:lnTo>
                <a:lnTo>
                  <a:pt x="7373" y="13456"/>
                </a:lnTo>
                <a:lnTo>
                  <a:pt x="7324" y="13383"/>
                </a:lnTo>
                <a:lnTo>
                  <a:pt x="7203" y="13286"/>
                </a:lnTo>
                <a:lnTo>
                  <a:pt x="6911" y="13091"/>
                </a:lnTo>
                <a:lnTo>
                  <a:pt x="6643" y="12872"/>
                </a:lnTo>
                <a:lnTo>
                  <a:pt x="6521" y="12799"/>
                </a:lnTo>
                <a:lnTo>
                  <a:pt x="6448" y="12750"/>
                </a:lnTo>
                <a:lnTo>
                  <a:pt x="6424" y="12702"/>
                </a:lnTo>
                <a:lnTo>
                  <a:pt x="6424" y="12677"/>
                </a:lnTo>
                <a:lnTo>
                  <a:pt x="6400" y="12677"/>
                </a:lnTo>
                <a:lnTo>
                  <a:pt x="6375" y="12702"/>
                </a:lnTo>
                <a:lnTo>
                  <a:pt x="6351" y="12775"/>
                </a:lnTo>
                <a:lnTo>
                  <a:pt x="6327" y="12823"/>
                </a:lnTo>
                <a:lnTo>
                  <a:pt x="6351" y="12969"/>
                </a:lnTo>
                <a:lnTo>
                  <a:pt x="6400" y="13042"/>
                </a:lnTo>
                <a:lnTo>
                  <a:pt x="6448" y="13140"/>
                </a:lnTo>
                <a:lnTo>
                  <a:pt x="6570" y="13286"/>
                </a:lnTo>
                <a:lnTo>
                  <a:pt x="6716" y="13432"/>
                </a:lnTo>
                <a:lnTo>
                  <a:pt x="6862" y="13553"/>
                </a:lnTo>
                <a:lnTo>
                  <a:pt x="7032" y="13675"/>
                </a:lnTo>
                <a:lnTo>
                  <a:pt x="7032" y="13675"/>
                </a:lnTo>
                <a:lnTo>
                  <a:pt x="6619" y="13578"/>
                </a:lnTo>
                <a:lnTo>
                  <a:pt x="6229" y="13456"/>
                </a:lnTo>
                <a:lnTo>
                  <a:pt x="5864" y="13334"/>
                </a:lnTo>
                <a:lnTo>
                  <a:pt x="5670" y="13286"/>
                </a:lnTo>
                <a:lnTo>
                  <a:pt x="5475" y="13261"/>
                </a:lnTo>
                <a:lnTo>
                  <a:pt x="5280" y="13237"/>
                </a:lnTo>
                <a:lnTo>
                  <a:pt x="5086" y="13261"/>
                </a:lnTo>
                <a:lnTo>
                  <a:pt x="4988" y="13286"/>
                </a:lnTo>
                <a:lnTo>
                  <a:pt x="4915" y="13334"/>
                </a:lnTo>
                <a:lnTo>
                  <a:pt x="4842" y="13407"/>
                </a:lnTo>
                <a:lnTo>
                  <a:pt x="4818" y="13505"/>
                </a:lnTo>
                <a:lnTo>
                  <a:pt x="4672" y="13651"/>
                </a:lnTo>
                <a:lnTo>
                  <a:pt x="4502" y="13797"/>
                </a:lnTo>
                <a:lnTo>
                  <a:pt x="4331" y="13943"/>
                </a:lnTo>
                <a:lnTo>
                  <a:pt x="4161" y="14064"/>
                </a:lnTo>
                <a:lnTo>
                  <a:pt x="3869" y="14259"/>
                </a:lnTo>
                <a:lnTo>
                  <a:pt x="3553" y="14405"/>
                </a:lnTo>
                <a:lnTo>
                  <a:pt x="3212" y="14551"/>
                </a:lnTo>
                <a:lnTo>
                  <a:pt x="2896" y="14648"/>
                </a:lnTo>
                <a:lnTo>
                  <a:pt x="2555" y="14745"/>
                </a:lnTo>
                <a:lnTo>
                  <a:pt x="2190" y="14818"/>
                </a:lnTo>
                <a:lnTo>
                  <a:pt x="1825" y="14867"/>
                </a:lnTo>
                <a:lnTo>
                  <a:pt x="1485" y="14891"/>
                </a:lnTo>
                <a:lnTo>
                  <a:pt x="1314" y="14891"/>
                </a:lnTo>
                <a:lnTo>
                  <a:pt x="1144" y="14867"/>
                </a:lnTo>
                <a:lnTo>
                  <a:pt x="1436" y="14672"/>
                </a:lnTo>
                <a:lnTo>
                  <a:pt x="1728" y="14453"/>
                </a:lnTo>
                <a:lnTo>
                  <a:pt x="1996" y="14210"/>
                </a:lnTo>
                <a:lnTo>
                  <a:pt x="2239" y="13991"/>
                </a:lnTo>
                <a:lnTo>
                  <a:pt x="2604" y="13626"/>
                </a:lnTo>
                <a:lnTo>
                  <a:pt x="2774" y="13432"/>
                </a:lnTo>
                <a:lnTo>
                  <a:pt x="2944" y="13188"/>
                </a:lnTo>
                <a:lnTo>
                  <a:pt x="3066" y="12945"/>
                </a:lnTo>
                <a:lnTo>
                  <a:pt x="3163" y="12702"/>
                </a:lnTo>
                <a:lnTo>
                  <a:pt x="3212" y="12458"/>
                </a:lnTo>
                <a:lnTo>
                  <a:pt x="3212" y="12337"/>
                </a:lnTo>
                <a:lnTo>
                  <a:pt x="3212" y="12215"/>
                </a:lnTo>
                <a:lnTo>
                  <a:pt x="3236" y="12118"/>
                </a:lnTo>
                <a:lnTo>
                  <a:pt x="3212" y="12045"/>
                </a:lnTo>
                <a:lnTo>
                  <a:pt x="3188" y="11972"/>
                </a:lnTo>
                <a:lnTo>
                  <a:pt x="3115" y="11923"/>
                </a:lnTo>
                <a:lnTo>
                  <a:pt x="2920" y="11826"/>
                </a:lnTo>
                <a:lnTo>
                  <a:pt x="2750" y="11704"/>
                </a:lnTo>
                <a:lnTo>
                  <a:pt x="2409" y="11461"/>
                </a:lnTo>
                <a:lnTo>
                  <a:pt x="2117" y="11169"/>
                </a:lnTo>
                <a:lnTo>
                  <a:pt x="1850" y="10852"/>
                </a:lnTo>
                <a:lnTo>
                  <a:pt x="1631" y="10512"/>
                </a:lnTo>
                <a:lnTo>
                  <a:pt x="1412" y="10147"/>
                </a:lnTo>
                <a:lnTo>
                  <a:pt x="1241" y="9757"/>
                </a:lnTo>
                <a:lnTo>
                  <a:pt x="1095" y="9368"/>
                </a:lnTo>
                <a:lnTo>
                  <a:pt x="949" y="8979"/>
                </a:lnTo>
                <a:lnTo>
                  <a:pt x="828" y="8565"/>
                </a:lnTo>
                <a:lnTo>
                  <a:pt x="755" y="8127"/>
                </a:lnTo>
                <a:lnTo>
                  <a:pt x="682" y="7689"/>
                </a:lnTo>
                <a:lnTo>
                  <a:pt x="657" y="7251"/>
                </a:lnTo>
                <a:lnTo>
                  <a:pt x="657" y="6837"/>
                </a:lnTo>
                <a:lnTo>
                  <a:pt x="706" y="6399"/>
                </a:lnTo>
                <a:lnTo>
                  <a:pt x="803" y="5986"/>
                </a:lnTo>
                <a:lnTo>
                  <a:pt x="925" y="5548"/>
                </a:lnTo>
                <a:lnTo>
                  <a:pt x="1120" y="5110"/>
                </a:lnTo>
                <a:lnTo>
                  <a:pt x="1339" y="4696"/>
                </a:lnTo>
                <a:lnTo>
                  <a:pt x="1606" y="4307"/>
                </a:lnTo>
                <a:lnTo>
                  <a:pt x="1898" y="3869"/>
                </a:lnTo>
                <a:lnTo>
                  <a:pt x="2166" y="3431"/>
                </a:lnTo>
                <a:lnTo>
                  <a:pt x="2434" y="3017"/>
                </a:lnTo>
                <a:lnTo>
                  <a:pt x="2604" y="2823"/>
                </a:lnTo>
                <a:lnTo>
                  <a:pt x="2774" y="2628"/>
                </a:lnTo>
                <a:lnTo>
                  <a:pt x="3115" y="2336"/>
                </a:lnTo>
                <a:lnTo>
                  <a:pt x="3431" y="2068"/>
                </a:lnTo>
                <a:lnTo>
                  <a:pt x="3772" y="1825"/>
                </a:lnTo>
                <a:lnTo>
                  <a:pt x="4137" y="1582"/>
                </a:lnTo>
                <a:lnTo>
                  <a:pt x="4502" y="1387"/>
                </a:lnTo>
                <a:lnTo>
                  <a:pt x="4867" y="1192"/>
                </a:lnTo>
                <a:lnTo>
                  <a:pt x="5256" y="1046"/>
                </a:lnTo>
                <a:lnTo>
                  <a:pt x="5670" y="900"/>
                </a:lnTo>
                <a:lnTo>
                  <a:pt x="6083" y="803"/>
                </a:lnTo>
                <a:lnTo>
                  <a:pt x="6497" y="706"/>
                </a:lnTo>
                <a:lnTo>
                  <a:pt x="6935" y="633"/>
                </a:lnTo>
                <a:lnTo>
                  <a:pt x="7373" y="584"/>
                </a:lnTo>
                <a:lnTo>
                  <a:pt x="7811" y="535"/>
                </a:lnTo>
                <a:lnTo>
                  <a:pt x="8249" y="511"/>
                </a:lnTo>
                <a:close/>
                <a:moveTo>
                  <a:pt x="8444" y="0"/>
                </a:moveTo>
                <a:lnTo>
                  <a:pt x="7641" y="24"/>
                </a:lnTo>
                <a:lnTo>
                  <a:pt x="6838" y="122"/>
                </a:lnTo>
                <a:lnTo>
                  <a:pt x="6351" y="195"/>
                </a:lnTo>
                <a:lnTo>
                  <a:pt x="5889" y="292"/>
                </a:lnTo>
                <a:lnTo>
                  <a:pt x="5426" y="414"/>
                </a:lnTo>
                <a:lnTo>
                  <a:pt x="4964" y="560"/>
                </a:lnTo>
                <a:lnTo>
                  <a:pt x="4502" y="730"/>
                </a:lnTo>
                <a:lnTo>
                  <a:pt x="4088" y="949"/>
                </a:lnTo>
                <a:lnTo>
                  <a:pt x="3674" y="1217"/>
                </a:lnTo>
                <a:lnTo>
                  <a:pt x="3285" y="1509"/>
                </a:lnTo>
                <a:lnTo>
                  <a:pt x="2823" y="1922"/>
                </a:lnTo>
                <a:lnTo>
                  <a:pt x="2385" y="2312"/>
                </a:lnTo>
                <a:lnTo>
                  <a:pt x="2166" y="2531"/>
                </a:lnTo>
                <a:lnTo>
                  <a:pt x="1947" y="2725"/>
                </a:lnTo>
                <a:lnTo>
                  <a:pt x="1752" y="2969"/>
                </a:lnTo>
                <a:lnTo>
                  <a:pt x="1582" y="3212"/>
                </a:lnTo>
                <a:lnTo>
                  <a:pt x="1266" y="3723"/>
                </a:lnTo>
                <a:lnTo>
                  <a:pt x="974" y="4283"/>
                </a:lnTo>
                <a:lnTo>
                  <a:pt x="682" y="4842"/>
                </a:lnTo>
                <a:lnTo>
                  <a:pt x="438" y="5402"/>
                </a:lnTo>
                <a:lnTo>
                  <a:pt x="341" y="5645"/>
                </a:lnTo>
                <a:lnTo>
                  <a:pt x="268" y="5889"/>
                </a:lnTo>
                <a:lnTo>
                  <a:pt x="195" y="6132"/>
                </a:lnTo>
                <a:lnTo>
                  <a:pt x="146" y="6375"/>
                </a:lnTo>
                <a:lnTo>
                  <a:pt x="122" y="6886"/>
                </a:lnTo>
                <a:lnTo>
                  <a:pt x="122" y="7397"/>
                </a:lnTo>
                <a:lnTo>
                  <a:pt x="171" y="7908"/>
                </a:lnTo>
                <a:lnTo>
                  <a:pt x="268" y="8419"/>
                </a:lnTo>
                <a:lnTo>
                  <a:pt x="390" y="8906"/>
                </a:lnTo>
                <a:lnTo>
                  <a:pt x="536" y="9392"/>
                </a:lnTo>
                <a:lnTo>
                  <a:pt x="682" y="9830"/>
                </a:lnTo>
                <a:lnTo>
                  <a:pt x="876" y="10244"/>
                </a:lnTo>
                <a:lnTo>
                  <a:pt x="1095" y="10658"/>
                </a:lnTo>
                <a:lnTo>
                  <a:pt x="1339" y="11047"/>
                </a:lnTo>
                <a:lnTo>
                  <a:pt x="1631" y="11412"/>
                </a:lnTo>
                <a:lnTo>
                  <a:pt x="1947" y="11728"/>
                </a:lnTo>
                <a:lnTo>
                  <a:pt x="2117" y="11874"/>
                </a:lnTo>
                <a:lnTo>
                  <a:pt x="2312" y="12020"/>
                </a:lnTo>
                <a:lnTo>
                  <a:pt x="2507" y="12142"/>
                </a:lnTo>
                <a:lnTo>
                  <a:pt x="2701" y="12239"/>
                </a:lnTo>
                <a:lnTo>
                  <a:pt x="2677" y="12458"/>
                </a:lnTo>
                <a:lnTo>
                  <a:pt x="2604" y="12653"/>
                </a:lnTo>
                <a:lnTo>
                  <a:pt x="2482" y="12848"/>
                </a:lnTo>
                <a:lnTo>
                  <a:pt x="2361" y="13042"/>
                </a:lnTo>
                <a:lnTo>
                  <a:pt x="2215" y="13213"/>
                </a:lnTo>
                <a:lnTo>
                  <a:pt x="2069" y="13359"/>
                </a:lnTo>
                <a:lnTo>
                  <a:pt x="1752" y="13675"/>
                </a:lnTo>
                <a:lnTo>
                  <a:pt x="1412" y="13967"/>
                </a:lnTo>
                <a:lnTo>
                  <a:pt x="1047" y="14259"/>
                </a:lnTo>
                <a:lnTo>
                  <a:pt x="828" y="14381"/>
                </a:lnTo>
                <a:lnTo>
                  <a:pt x="633" y="14478"/>
                </a:lnTo>
                <a:lnTo>
                  <a:pt x="414" y="14575"/>
                </a:lnTo>
                <a:lnTo>
                  <a:pt x="195" y="14648"/>
                </a:lnTo>
                <a:lnTo>
                  <a:pt x="98" y="14697"/>
                </a:lnTo>
                <a:lnTo>
                  <a:pt x="25" y="14794"/>
                </a:lnTo>
                <a:lnTo>
                  <a:pt x="0" y="14891"/>
                </a:lnTo>
                <a:lnTo>
                  <a:pt x="25" y="14989"/>
                </a:lnTo>
                <a:lnTo>
                  <a:pt x="49" y="15086"/>
                </a:lnTo>
                <a:lnTo>
                  <a:pt x="146" y="15159"/>
                </a:lnTo>
                <a:lnTo>
                  <a:pt x="244" y="15208"/>
                </a:lnTo>
                <a:lnTo>
                  <a:pt x="365" y="15208"/>
                </a:lnTo>
                <a:lnTo>
                  <a:pt x="414" y="15183"/>
                </a:lnTo>
                <a:lnTo>
                  <a:pt x="560" y="15256"/>
                </a:lnTo>
                <a:lnTo>
                  <a:pt x="682" y="15305"/>
                </a:lnTo>
                <a:lnTo>
                  <a:pt x="998" y="15378"/>
                </a:lnTo>
                <a:lnTo>
                  <a:pt x="1314" y="15402"/>
                </a:lnTo>
                <a:lnTo>
                  <a:pt x="1679" y="15402"/>
                </a:lnTo>
                <a:lnTo>
                  <a:pt x="2020" y="15354"/>
                </a:lnTo>
                <a:lnTo>
                  <a:pt x="2336" y="15305"/>
                </a:lnTo>
                <a:lnTo>
                  <a:pt x="2896" y="15183"/>
                </a:lnTo>
                <a:lnTo>
                  <a:pt x="3261" y="15062"/>
                </a:lnTo>
                <a:lnTo>
                  <a:pt x="3626" y="14916"/>
                </a:lnTo>
                <a:lnTo>
                  <a:pt x="3991" y="14770"/>
                </a:lnTo>
                <a:lnTo>
                  <a:pt x="4331" y="14575"/>
                </a:lnTo>
                <a:lnTo>
                  <a:pt x="4575" y="14429"/>
                </a:lnTo>
                <a:lnTo>
                  <a:pt x="4818" y="14259"/>
                </a:lnTo>
                <a:lnTo>
                  <a:pt x="5037" y="14040"/>
                </a:lnTo>
                <a:lnTo>
                  <a:pt x="5134" y="13918"/>
                </a:lnTo>
                <a:lnTo>
                  <a:pt x="5207" y="13797"/>
                </a:lnTo>
                <a:lnTo>
                  <a:pt x="5426" y="13821"/>
                </a:lnTo>
                <a:lnTo>
                  <a:pt x="5645" y="13845"/>
                </a:lnTo>
                <a:lnTo>
                  <a:pt x="6059" y="13967"/>
                </a:lnTo>
                <a:lnTo>
                  <a:pt x="6497" y="14113"/>
                </a:lnTo>
                <a:lnTo>
                  <a:pt x="6692" y="14186"/>
                </a:lnTo>
                <a:lnTo>
                  <a:pt x="6911" y="14235"/>
                </a:lnTo>
                <a:lnTo>
                  <a:pt x="7178" y="14283"/>
                </a:lnTo>
                <a:lnTo>
                  <a:pt x="7446" y="14308"/>
                </a:lnTo>
                <a:lnTo>
                  <a:pt x="7981" y="14332"/>
                </a:lnTo>
                <a:lnTo>
                  <a:pt x="8517" y="14308"/>
                </a:lnTo>
                <a:lnTo>
                  <a:pt x="9052" y="14259"/>
                </a:lnTo>
                <a:lnTo>
                  <a:pt x="9490" y="14210"/>
                </a:lnTo>
                <a:lnTo>
                  <a:pt x="9952" y="14137"/>
                </a:lnTo>
                <a:lnTo>
                  <a:pt x="10390" y="14040"/>
                </a:lnTo>
                <a:lnTo>
                  <a:pt x="10828" y="13918"/>
                </a:lnTo>
                <a:lnTo>
                  <a:pt x="11266" y="13797"/>
                </a:lnTo>
                <a:lnTo>
                  <a:pt x="11680" y="13651"/>
                </a:lnTo>
                <a:lnTo>
                  <a:pt x="12093" y="13480"/>
                </a:lnTo>
                <a:lnTo>
                  <a:pt x="12507" y="13286"/>
                </a:lnTo>
                <a:lnTo>
                  <a:pt x="12921" y="13067"/>
                </a:lnTo>
                <a:lnTo>
                  <a:pt x="13310" y="12823"/>
                </a:lnTo>
                <a:lnTo>
                  <a:pt x="13699" y="12556"/>
                </a:lnTo>
                <a:lnTo>
                  <a:pt x="14089" y="12264"/>
                </a:lnTo>
                <a:lnTo>
                  <a:pt x="14429" y="11947"/>
                </a:lnTo>
                <a:lnTo>
                  <a:pt x="14770" y="11607"/>
                </a:lnTo>
                <a:lnTo>
                  <a:pt x="15111" y="11266"/>
                </a:lnTo>
                <a:lnTo>
                  <a:pt x="15403" y="10901"/>
                </a:lnTo>
                <a:lnTo>
                  <a:pt x="15670" y="10512"/>
                </a:lnTo>
                <a:lnTo>
                  <a:pt x="15914" y="10098"/>
                </a:lnTo>
                <a:lnTo>
                  <a:pt x="16133" y="9684"/>
                </a:lnTo>
                <a:lnTo>
                  <a:pt x="16327" y="9246"/>
                </a:lnTo>
                <a:lnTo>
                  <a:pt x="16473" y="8808"/>
                </a:lnTo>
                <a:lnTo>
                  <a:pt x="16595" y="8346"/>
                </a:lnTo>
                <a:lnTo>
                  <a:pt x="16668" y="7884"/>
                </a:lnTo>
                <a:lnTo>
                  <a:pt x="16717" y="7421"/>
                </a:lnTo>
                <a:lnTo>
                  <a:pt x="16717" y="7178"/>
                </a:lnTo>
                <a:lnTo>
                  <a:pt x="16692" y="6959"/>
                </a:lnTo>
                <a:lnTo>
                  <a:pt x="16595" y="6497"/>
                </a:lnTo>
                <a:lnTo>
                  <a:pt x="16473" y="6035"/>
                </a:lnTo>
                <a:lnTo>
                  <a:pt x="16352" y="5597"/>
                </a:lnTo>
                <a:lnTo>
                  <a:pt x="16206" y="5134"/>
                </a:lnTo>
                <a:lnTo>
                  <a:pt x="16084" y="4672"/>
                </a:lnTo>
                <a:lnTo>
                  <a:pt x="15962" y="4210"/>
                </a:lnTo>
                <a:lnTo>
                  <a:pt x="15792" y="3772"/>
                </a:lnTo>
                <a:lnTo>
                  <a:pt x="15597" y="3358"/>
                </a:lnTo>
                <a:lnTo>
                  <a:pt x="15354" y="2993"/>
                </a:lnTo>
                <a:lnTo>
                  <a:pt x="15062" y="2652"/>
                </a:lnTo>
                <a:lnTo>
                  <a:pt x="14770" y="2336"/>
                </a:lnTo>
                <a:lnTo>
                  <a:pt x="14429" y="2044"/>
                </a:lnTo>
                <a:lnTo>
                  <a:pt x="14089" y="1776"/>
                </a:lnTo>
                <a:lnTo>
                  <a:pt x="13724" y="1509"/>
                </a:lnTo>
                <a:lnTo>
                  <a:pt x="13334" y="1265"/>
                </a:lnTo>
                <a:lnTo>
                  <a:pt x="12969" y="1046"/>
                </a:lnTo>
                <a:lnTo>
                  <a:pt x="12580" y="827"/>
                </a:lnTo>
                <a:lnTo>
                  <a:pt x="12166" y="633"/>
                </a:lnTo>
                <a:lnTo>
                  <a:pt x="11777" y="487"/>
                </a:lnTo>
                <a:lnTo>
                  <a:pt x="11363" y="341"/>
                </a:lnTo>
                <a:lnTo>
                  <a:pt x="10950" y="219"/>
                </a:lnTo>
                <a:lnTo>
                  <a:pt x="10512" y="146"/>
                </a:lnTo>
                <a:lnTo>
                  <a:pt x="10074" y="73"/>
                </a:lnTo>
                <a:lnTo>
                  <a:pt x="9271" y="0"/>
                </a:lnTo>
                <a:close/>
              </a:path>
            </a:pathLst>
          </a:custGeom>
          <a:solidFill>
            <a:srgbClr val="6AA84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6D9EEB"/>
              </a:solidFill>
            </a:endParaRPr>
          </a:p>
        </p:txBody>
      </p:sp>
      <p:sp>
        <p:nvSpPr>
          <p:cNvPr id="290" name="Shape 290"/>
          <p:cNvSpPr/>
          <p:nvPr/>
        </p:nvSpPr>
        <p:spPr>
          <a:xfrm>
            <a:off x="9890413" y="1257227"/>
            <a:ext cx="849361" cy="784489"/>
          </a:xfrm>
          <a:custGeom>
            <a:avLst/>
            <a:gdLst/>
            <a:ahLst/>
            <a:cxnLst/>
            <a:rect l="0" t="0" r="0" b="0"/>
            <a:pathLst>
              <a:path w="17204" h="15890" extrusionOk="0">
                <a:moveTo>
                  <a:pt x="1241" y="6108"/>
                </a:moveTo>
                <a:lnTo>
                  <a:pt x="1022" y="6376"/>
                </a:lnTo>
                <a:lnTo>
                  <a:pt x="852" y="6644"/>
                </a:lnTo>
                <a:lnTo>
                  <a:pt x="755" y="6765"/>
                </a:lnTo>
                <a:lnTo>
                  <a:pt x="730" y="6425"/>
                </a:lnTo>
                <a:lnTo>
                  <a:pt x="682" y="6108"/>
                </a:lnTo>
                <a:close/>
                <a:moveTo>
                  <a:pt x="3188" y="6181"/>
                </a:moveTo>
                <a:lnTo>
                  <a:pt x="3918" y="6206"/>
                </a:lnTo>
                <a:lnTo>
                  <a:pt x="3772" y="6327"/>
                </a:lnTo>
                <a:lnTo>
                  <a:pt x="3626" y="6498"/>
                </a:lnTo>
                <a:lnTo>
                  <a:pt x="3382" y="6814"/>
                </a:lnTo>
                <a:lnTo>
                  <a:pt x="3236" y="7009"/>
                </a:lnTo>
                <a:lnTo>
                  <a:pt x="3115" y="6936"/>
                </a:lnTo>
                <a:lnTo>
                  <a:pt x="2969" y="6911"/>
                </a:lnTo>
                <a:lnTo>
                  <a:pt x="2896" y="6887"/>
                </a:lnTo>
                <a:lnTo>
                  <a:pt x="2798" y="6863"/>
                </a:lnTo>
                <a:lnTo>
                  <a:pt x="2725" y="6863"/>
                </a:lnTo>
                <a:lnTo>
                  <a:pt x="2969" y="6546"/>
                </a:lnTo>
                <a:lnTo>
                  <a:pt x="3188" y="6230"/>
                </a:lnTo>
                <a:lnTo>
                  <a:pt x="3188" y="6181"/>
                </a:lnTo>
                <a:close/>
                <a:moveTo>
                  <a:pt x="4112" y="6206"/>
                </a:moveTo>
                <a:lnTo>
                  <a:pt x="4064" y="6376"/>
                </a:lnTo>
                <a:lnTo>
                  <a:pt x="4039" y="6546"/>
                </a:lnTo>
                <a:lnTo>
                  <a:pt x="4039" y="6863"/>
                </a:lnTo>
                <a:lnTo>
                  <a:pt x="3991" y="7398"/>
                </a:lnTo>
                <a:lnTo>
                  <a:pt x="3796" y="7617"/>
                </a:lnTo>
                <a:lnTo>
                  <a:pt x="3626" y="7860"/>
                </a:lnTo>
                <a:lnTo>
                  <a:pt x="3650" y="7714"/>
                </a:lnTo>
                <a:lnTo>
                  <a:pt x="3650" y="7568"/>
                </a:lnTo>
                <a:lnTo>
                  <a:pt x="3626" y="7447"/>
                </a:lnTo>
                <a:lnTo>
                  <a:pt x="3577" y="7325"/>
                </a:lnTo>
                <a:lnTo>
                  <a:pt x="3504" y="7203"/>
                </a:lnTo>
                <a:lnTo>
                  <a:pt x="3820" y="6717"/>
                </a:lnTo>
                <a:lnTo>
                  <a:pt x="3966" y="6473"/>
                </a:lnTo>
                <a:lnTo>
                  <a:pt x="4088" y="6206"/>
                </a:lnTo>
                <a:close/>
                <a:moveTo>
                  <a:pt x="2701" y="7301"/>
                </a:moveTo>
                <a:lnTo>
                  <a:pt x="2750" y="7325"/>
                </a:lnTo>
                <a:lnTo>
                  <a:pt x="2823" y="7325"/>
                </a:lnTo>
                <a:lnTo>
                  <a:pt x="2969" y="7374"/>
                </a:lnTo>
                <a:lnTo>
                  <a:pt x="3090" y="7447"/>
                </a:lnTo>
                <a:lnTo>
                  <a:pt x="3163" y="7568"/>
                </a:lnTo>
                <a:lnTo>
                  <a:pt x="3188" y="7690"/>
                </a:lnTo>
                <a:lnTo>
                  <a:pt x="3188" y="7836"/>
                </a:lnTo>
                <a:lnTo>
                  <a:pt x="3139" y="7982"/>
                </a:lnTo>
                <a:lnTo>
                  <a:pt x="3042" y="8104"/>
                </a:lnTo>
                <a:lnTo>
                  <a:pt x="2920" y="8201"/>
                </a:lnTo>
                <a:lnTo>
                  <a:pt x="2847" y="8225"/>
                </a:lnTo>
                <a:lnTo>
                  <a:pt x="2774" y="8250"/>
                </a:lnTo>
                <a:lnTo>
                  <a:pt x="2677" y="8225"/>
                </a:lnTo>
                <a:lnTo>
                  <a:pt x="2604" y="8201"/>
                </a:lnTo>
                <a:lnTo>
                  <a:pt x="2531" y="8152"/>
                </a:lnTo>
                <a:lnTo>
                  <a:pt x="2482" y="8079"/>
                </a:lnTo>
                <a:lnTo>
                  <a:pt x="2433" y="8031"/>
                </a:lnTo>
                <a:lnTo>
                  <a:pt x="2409" y="7958"/>
                </a:lnTo>
                <a:lnTo>
                  <a:pt x="2385" y="7836"/>
                </a:lnTo>
                <a:lnTo>
                  <a:pt x="2385" y="7714"/>
                </a:lnTo>
                <a:lnTo>
                  <a:pt x="2433" y="7593"/>
                </a:lnTo>
                <a:lnTo>
                  <a:pt x="2482" y="7495"/>
                </a:lnTo>
                <a:lnTo>
                  <a:pt x="2579" y="7374"/>
                </a:lnTo>
                <a:lnTo>
                  <a:pt x="2701" y="7301"/>
                </a:lnTo>
                <a:close/>
                <a:moveTo>
                  <a:pt x="1582" y="6133"/>
                </a:moveTo>
                <a:lnTo>
                  <a:pt x="1898" y="6157"/>
                </a:lnTo>
                <a:lnTo>
                  <a:pt x="2239" y="6157"/>
                </a:lnTo>
                <a:lnTo>
                  <a:pt x="3042" y="6181"/>
                </a:lnTo>
                <a:lnTo>
                  <a:pt x="2823" y="6303"/>
                </a:lnTo>
                <a:lnTo>
                  <a:pt x="2628" y="6473"/>
                </a:lnTo>
                <a:lnTo>
                  <a:pt x="2458" y="6692"/>
                </a:lnTo>
                <a:lnTo>
                  <a:pt x="2287" y="6911"/>
                </a:lnTo>
                <a:lnTo>
                  <a:pt x="1995" y="7398"/>
                </a:lnTo>
                <a:lnTo>
                  <a:pt x="1728" y="7836"/>
                </a:lnTo>
                <a:lnTo>
                  <a:pt x="1485" y="8225"/>
                </a:lnTo>
                <a:lnTo>
                  <a:pt x="1193" y="8639"/>
                </a:lnTo>
                <a:lnTo>
                  <a:pt x="925" y="9053"/>
                </a:lnTo>
                <a:lnTo>
                  <a:pt x="657" y="9466"/>
                </a:lnTo>
                <a:lnTo>
                  <a:pt x="633" y="8639"/>
                </a:lnTo>
                <a:lnTo>
                  <a:pt x="755" y="8566"/>
                </a:lnTo>
                <a:lnTo>
                  <a:pt x="852" y="8469"/>
                </a:lnTo>
                <a:lnTo>
                  <a:pt x="1047" y="8225"/>
                </a:lnTo>
                <a:lnTo>
                  <a:pt x="1193" y="7982"/>
                </a:lnTo>
                <a:lnTo>
                  <a:pt x="1314" y="7714"/>
                </a:lnTo>
                <a:lnTo>
                  <a:pt x="1436" y="7544"/>
                </a:lnTo>
                <a:lnTo>
                  <a:pt x="1582" y="7349"/>
                </a:lnTo>
                <a:lnTo>
                  <a:pt x="1874" y="6984"/>
                </a:lnTo>
                <a:lnTo>
                  <a:pt x="1995" y="6790"/>
                </a:lnTo>
                <a:lnTo>
                  <a:pt x="2141" y="6619"/>
                </a:lnTo>
                <a:lnTo>
                  <a:pt x="2239" y="6425"/>
                </a:lnTo>
                <a:lnTo>
                  <a:pt x="2312" y="6206"/>
                </a:lnTo>
                <a:lnTo>
                  <a:pt x="2312" y="6181"/>
                </a:lnTo>
                <a:lnTo>
                  <a:pt x="2287" y="6181"/>
                </a:lnTo>
                <a:lnTo>
                  <a:pt x="2117" y="6279"/>
                </a:lnTo>
                <a:lnTo>
                  <a:pt x="1971" y="6400"/>
                </a:lnTo>
                <a:lnTo>
                  <a:pt x="1825" y="6546"/>
                </a:lnTo>
                <a:lnTo>
                  <a:pt x="1703" y="6692"/>
                </a:lnTo>
                <a:lnTo>
                  <a:pt x="1460" y="7009"/>
                </a:lnTo>
                <a:lnTo>
                  <a:pt x="1217" y="7325"/>
                </a:lnTo>
                <a:lnTo>
                  <a:pt x="925" y="7714"/>
                </a:lnTo>
                <a:lnTo>
                  <a:pt x="657" y="8152"/>
                </a:lnTo>
                <a:lnTo>
                  <a:pt x="657" y="8128"/>
                </a:lnTo>
                <a:lnTo>
                  <a:pt x="730" y="7398"/>
                </a:lnTo>
                <a:lnTo>
                  <a:pt x="828" y="7276"/>
                </a:lnTo>
                <a:lnTo>
                  <a:pt x="901" y="7130"/>
                </a:lnTo>
                <a:lnTo>
                  <a:pt x="1047" y="6887"/>
                </a:lnTo>
                <a:lnTo>
                  <a:pt x="1339" y="6522"/>
                </a:lnTo>
                <a:lnTo>
                  <a:pt x="1460" y="6327"/>
                </a:lnTo>
                <a:lnTo>
                  <a:pt x="1582" y="6133"/>
                </a:lnTo>
                <a:close/>
                <a:moveTo>
                  <a:pt x="1971" y="7982"/>
                </a:moveTo>
                <a:lnTo>
                  <a:pt x="1995" y="8104"/>
                </a:lnTo>
                <a:lnTo>
                  <a:pt x="2044" y="8225"/>
                </a:lnTo>
                <a:lnTo>
                  <a:pt x="2117" y="8323"/>
                </a:lnTo>
                <a:lnTo>
                  <a:pt x="2190" y="8396"/>
                </a:lnTo>
                <a:lnTo>
                  <a:pt x="1533" y="9369"/>
                </a:lnTo>
                <a:lnTo>
                  <a:pt x="682" y="10658"/>
                </a:lnTo>
                <a:lnTo>
                  <a:pt x="682" y="10512"/>
                </a:lnTo>
                <a:lnTo>
                  <a:pt x="657" y="10123"/>
                </a:lnTo>
                <a:lnTo>
                  <a:pt x="1241" y="9150"/>
                </a:lnTo>
                <a:lnTo>
                  <a:pt x="1849" y="8201"/>
                </a:lnTo>
                <a:lnTo>
                  <a:pt x="1971" y="7982"/>
                </a:lnTo>
                <a:close/>
                <a:moveTo>
                  <a:pt x="3188" y="8566"/>
                </a:moveTo>
                <a:lnTo>
                  <a:pt x="2312" y="9928"/>
                </a:lnTo>
                <a:lnTo>
                  <a:pt x="1436" y="11242"/>
                </a:lnTo>
                <a:lnTo>
                  <a:pt x="1047" y="11753"/>
                </a:lnTo>
                <a:lnTo>
                  <a:pt x="828" y="11997"/>
                </a:lnTo>
                <a:lnTo>
                  <a:pt x="657" y="12264"/>
                </a:lnTo>
                <a:lnTo>
                  <a:pt x="657" y="11242"/>
                </a:lnTo>
                <a:lnTo>
                  <a:pt x="974" y="10780"/>
                </a:lnTo>
                <a:lnTo>
                  <a:pt x="1922" y="9369"/>
                </a:lnTo>
                <a:lnTo>
                  <a:pt x="2458" y="8590"/>
                </a:lnTo>
                <a:lnTo>
                  <a:pt x="2579" y="8639"/>
                </a:lnTo>
                <a:lnTo>
                  <a:pt x="2725" y="8663"/>
                </a:lnTo>
                <a:lnTo>
                  <a:pt x="2871" y="8663"/>
                </a:lnTo>
                <a:lnTo>
                  <a:pt x="2993" y="8639"/>
                </a:lnTo>
                <a:lnTo>
                  <a:pt x="3090" y="8615"/>
                </a:lnTo>
                <a:lnTo>
                  <a:pt x="3188" y="8566"/>
                </a:lnTo>
                <a:close/>
                <a:moveTo>
                  <a:pt x="3991" y="7787"/>
                </a:moveTo>
                <a:lnTo>
                  <a:pt x="3991" y="8834"/>
                </a:lnTo>
                <a:lnTo>
                  <a:pt x="3820" y="8980"/>
                </a:lnTo>
                <a:lnTo>
                  <a:pt x="3650" y="9174"/>
                </a:lnTo>
                <a:lnTo>
                  <a:pt x="3358" y="9588"/>
                </a:lnTo>
                <a:lnTo>
                  <a:pt x="2823" y="10342"/>
                </a:lnTo>
                <a:lnTo>
                  <a:pt x="2555" y="10707"/>
                </a:lnTo>
                <a:lnTo>
                  <a:pt x="2287" y="11096"/>
                </a:lnTo>
                <a:lnTo>
                  <a:pt x="1436" y="12143"/>
                </a:lnTo>
                <a:lnTo>
                  <a:pt x="1022" y="12654"/>
                </a:lnTo>
                <a:lnTo>
                  <a:pt x="633" y="13189"/>
                </a:lnTo>
                <a:lnTo>
                  <a:pt x="633" y="12946"/>
                </a:lnTo>
                <a:lnTo>
                  <a:pt x="633" y="12775"/>
                </a:lnTo>
                <a:lnTo>
                  <a:pt x="755" y="12654"/>
                </a:lnTo>
                <a:lnTo>
                  <a:pt x="876" y="12532"/>
                </a:lnTo>
                <a:lnTo>
                  <a:pt x="1120" y="12264"/>
                </a:lnTo>
                <a:lnTo>
                  <a:pt x="1509" y="11680"/>
                </a:lnTo>
                <a:lnTo>
                  <a:pt x="2020" y="10975"/>
                </a:lnTo>
                <a:lnTo>
                  <a:pt x="2506" y="10245"/>
                </a:lnTo>
                <a:lnTo>
                  <a:pt x="2993" y="9490"/>
                </a:lnTo>
                <a:lnTo>
                  <a:pt x="3455" y="8736"/>
                </a:lnTo>
                <a:lnTo>
                  <a:pt x="3723" y="8274"/>
                </a:lnTo>
                <a:lnTo>
                  <a:pt x="3869" y="8031"/>
                </a:lnTo>
                <a:lnTo>
                  <a:pt x="3991" y="7787"/>
                </a:lnTo>
                <a:close/>
                <a:moveTo>
                  <a:pt x="4039" y="14065"/>
                </a:moveTo>
                <a:lnTo>
                  <a:pt x="4039" y="14430"/>
                </a:lnTo>
                <a:lnTo>
                  <a:pt x="3820" y="14430"/>
                </a:lnTo>
                <a:lnTo>
                  <a:pt x="4015" y="14089"/>
                </a:lnTo>
                <a:lnTo>
                  <a:pt x="4039" y="14065"/>
                </a:lnTo>
                <a:close/>
                <a:moveTo>
                  <a:pt x="4039" y="12921"/>
                </a:moveTo>
                <a:lnTo>
                  <a:pt x="4039" y="13140"/>
                </a:lnTo>
                <a:lnTo>
                  <a:pt x="4039" y="13554"/>
                </a:lnTo>
                <a:lnTo>
                  <a:pt x="3918" y="13724"/>
                </a:lnTo>
                <a:lnTo>
                  <a:pt x="3820" y="13870"/>
                </a:lnTo>
                <a:lnTo>
                  <a:pt x="3577" y="14235"/>
                </a:lnTo>
                <a:lnTo>
                  <a:pt x="3431" y="14454"/>
                </a:lnTo>
                <a:lnTo>
                  <a:pt x="2993" y="14454"/>
                </a:lnTo>
                <a:lnTo>
                  <a:pt x="3431" y="13797"/>
                </a:lnTo>
                <a:lnTo>
                  <a:pt x="3747" y="13359"/>
                </a:lnTo>
                <a:lnTo>
                  <a:pt x="4039" y="12921"/>
                </a:lnTo>
                <a:close/>
                <a:moveTo>
                  <a:pt x="4039" y="11826"/>
                </a:moveTo>
                <a:lnTo>
                  <a:pt x="4039" y="12483"/>
                </a:lnTo>
                <a:lnTo>
                  <a:pt x="3845" y="12678"/>
                </a:lnTo>
                <a:lnTo>
                  <a:pt x="3650" y="12873"/>
                </a:lnTo>
                <a:lnTo>
                  <a:pt x="3334" y="13311"/>
                </a:lnTo>
                <a:lnTo>
                  <a:pt x="2896" y="13895"/>
                </a:lnTo>
                <a:lnTo>
                  <a:pt x="2677" y="14187"/>
                </a:lnTo>
                <a:lnTo>
                  <a:pt x="2482" y="14503"/>
                </a:lnTo>
                <a:lnTo>
                  <a:pt x="2312" y="14503"/>
                </a:lnTo>
                <a:lnTo>
                  <a:pt x="2433" y="14333"/>
                </a:lnTo>
                <a:lnTo>
                  <a:pt x="2555" y="14162"/>
                </a:lnTo>
                <a:lnTo>
                  <a:pt x="2871" y="13651"/>
                </a:lnTo>
                <a:lnTo>
                  <a:pt x="3188" y="13116"/>
                </a:lnTo>
                <a:lnTo>
                  <a:pt x="3504" y="12581"/>
                </a:lnTo>
                <a:lnTo>
                  <a:pt x="3845" y="12070"/>
                </a:lnTo>
                <a:lnTo>
                  <a:pt x="4039" y="11826"/>
                </a:lnTo>
                <a:close/>
                <a:moveTo>
                  <a:pt x="4015" y="10391"/>
                </a:moveTo>
                <a:lnTo>
                  <a:pt x="4015" y="11218"/>
                </a:lnTo>
                <a:lnTo>
                  <a:pt x="4039" y="11364"/>
                </a:lnTo>
                <a:lnTo>
                  <a:pt x="3869" y="11486"/>
                </a:lnTo>
                <a:lnTo>
                  <a:pt x="3723" y="11656"/>
                </a:lnTo>
                <a:lnTo>
                  <a:pt x="3577" y="11826"/>
                </a:lnTo>
                <a:lnTo>
                  <a:pt x="3455" y="12021"/>
                </a:lnTo>
                <a:lnTo>
                  <a:pt x="3236" y="12386"/>
                </a:lnTo>
                <a:lnTo>
                  <a:pt x="3042" y="12702"/>
                </a:lnTo>
                <a:lnTo>
                  <a:pt x="2725" y="13238"/>
                </a:lnTo>
                <a:lnTo>
                  <a:pt x="2409" y="13773"/>
                </a:lnTo>
                <a:lnTo>
                  <a:pt x="2263" y="13968"/>
                </a:lnTo>
                <a:lnTo>
                  <a:pt x="2117" y="14138"/>
                </a:lnTo>
                <a:lnTo>
                  <a:pt x="1971" y="14333"/>
                </a:lnTo>
                <a:lnTo>
                  <a:pt x="1849" y="14527"/>
                </a:lnTo>
                <a:lnTo>
                  <a:pt x="1047" y="14600"/>
                </a:lnTo>
                <a:lnTo>
                  <a:pt x="1460" y="14089"/>
                </a:lnTo>
                <a:lnTo>
                  <a:pt x="1825" y="13554"/>
                </a:lnTo>
                <a:lnTo>
                  <a:pt x="2214" y="13019"/>
                </a:lnTo>
                <a:lnTo>
                  <a:pt x="2604" y="12508"/>
                </a:lnTo>
                <a:lnTo>
                  <a:pt x="2823" y="12240"/>
                </a:lnTo>
                <a:lnTo>
                  <a:pt x="3017" y="11972"/>
                </a:lnTo>
                <a:lnTo>
                  <a:pt x="3382" y="11388"/>
                </a:lnTo>
                <a:lnTo>
                  <a:pt x="3723" y="10902"/>
                </a:lnTo>
                <a:lnTo>
                  <a:pt x="3869" y="10634"/>
                </a:lnTo>
                <a:lnTo>
                  <a:pt x="4015" y="10391"/>
                </a:lnTo>
                <a:close/>
                <a:moveTo>
                  <a:pt x="4015" y="9271"/>
                </a:moveTo>
                <a:lnTo>
                  <a:pt x="4015" y="10147"/>
                </a:lnTo>
                <a:lnTo>
                  <a:pt x="3893" y="10220"/>
                </a:lnTo>
                <a:lnTo>
                  <a:pt x="3796" y="10318"/>
                </a:lnTo>
                <a:lnTo>
                  <a:pt x="3626" y="10512"/>
                </a:lnTo>
                <a:lnTo>
                  <a:pt x="3455" y="10731"/>
                </a:lnTo>
                <a:lnTo>
                  <a:pt x="3285" y="10975"/>
                </a:lnTo>
                <a:lnTo>
                  <a:pt x="2847" y="11632"/>
                </a:lnTo>
                <a:lnTo>
                  <a:pt x="2628" y="11972"/>
                </a:lnTo>
                <a:lnTo>
                  <a:pt x="2385" y="12289"/>
                </a:lnTo>
                <a:lnTo>
                  <a:pt x="1947" y="12873"/>
                </a:lnTo>
                <a:lnTo>
                  <a:pt x="1509" y="13481"/>
                </a:lnTo>
                <a:lnTo>
                  <a:pt x="1071" y="14065"/>
                </a:lnTo>
                <a:lnTo>
                  <a:pt x="828" y="14333"/>
                </a:lnTo>
                <a:lnTo>
                  <a:pt x="584" y="14625"/>
                </a:lnTo>
                <a:lnTo>
                  <a:pt x="609" y="14430"/>
                </a:lnTo>
                <a:lnTo>
                  <a:pt x="609" y="14235"/>
                </a:lnTo>
                <a:lnTo>
                  <a:pt x="609" y="13895"/>
                </a:lnTo>
                <a:lnTo>
                  <a:pt x="1120" y="13213"/>
                </a:lnTo>
                <a:lnTo>
                  <a:pt x="1631" y="12556"/>
                </a:lnTo>
                <a:lnTo>
                  <a:pt x="2677" y="11242"/>
                </a:lnTo>
                <a:lnTo>
                  <a:pt x="3090" y="10658"/>
                </a:lnTo>
                <a:lnTo>
                  <a:pt x="3480" y="10050"/>
                </a:lnTo>
                <a:lnTo>
                  <a:pt x="3747" y="9661"/>
                </a:lnTo>
                <a:lnTo>
                  <a:pt x="4015" y="9271"/>
                </a:lnTo>
                <a:close/>
                <a:moveTo>
                  <a:pt x="10341" y="488"/>
                </a:moveTo>
                <a:lnTo>
                  <a:pt x="10536" y="512"/>
                </a:lnTo>
                <a:lnTo>
                  <a:pt x="10755" y="536"/>
                </a:lnTo>
                <a:lnTo>
                  <a:pt x="10950" y="585"/>
                </a:lnTo>
                <a:lnTo>
                  <a:pt x="11071" y="609"/>
                </a:lnTo>
                <a:lnTo>
                  <a:pt x="11169" y="658"/>
                </a:lnTo>
                <a:lnTo>
                  <a:pt x="11266" y="731"/>
                </a:lnTo>
                <a:lnTo>
                  <a:pt x="11339" y="828"/>
                </a:lnTo>
                <a:lnTo>
                  <a:pt x="11485" y="999"/>
                </a:lnTo>
                <a:lnTo>
                  <a:pt x="11582" y="1217"/>
                </a:lnTo>
                <a:lnTo>
                  <a:pt x="11655" y="1436"/>
                </a:lnTo>
                <a:lnTo>
                  <a:pt x="11704" y="1680"/>
                </a:lnTo>
                <a:lnTo>
                  <a:pt x="11728" y="1923"/>
                </a:lnTo>
                <a:lnTo>
                  <a:pt x="11728" y="2385"/>
                </a:lnTo>
                <a:lnTo>
                  <a:pt x="11680" y="2848"/>
                </a:lnTo>
                <a:lnTo>
                  <a:pt x="11582" y="3310"/>
                </a:lnTo>
                <a:lnTo>
                  <a:pt x="11461" y="3772"/>
                </a:lnTo>
                <a:lnTo>
                  <a:pt x="11315" y="4210"/>
                </a:lnTo>
                <a:lnTo>
                  <a:pt x="10974" y="5111"/>
                </a:lnTo>
                <a:lnTo>
                  <a:pt x="10804" y="5549"/>
                </a:lnTo>
                <a:lnTo>
                  <a:pt x="10658" y="5987"/>
                </a:lnTo>
                <a:lnTo>
                  <a:pt x="10658" y="6084"/>
                </a:lnTo>
                <a:lnTo>
                  <a:pt x="10658" y="6181"/>
                </a:lnTo>
                <a:lnTo>
                  <a:pt x="10731" y="6254"/>
                </a:lnTo>
                <a:lnTo>
                  <a:pt x="10779" y="6303"/>
                </a:lnTo>
                <a:lnTo>
                  <a:pt x="10877" y="6327"/>
                </a:lnTo>
                <a:lnTo>
                  <a:pt x="10950" y="6327"/>
                </a:lnTo>
                <a:lnTo>
                  <a:pt x="11047" y="6303"/>
                </a:lnTo>
                <a:lnTo>
                  <a:pt x="11120" y="6279"/>
                </a:lnTo>
                <a:lnTo>
                  <a:pt x="11388" y="6303"/>
                </a:lnTo>
                <a:lnTo>
                  <a:pt x="11655" y="6327"/>
                </a:lnTo>
                <a:lnTo>
                  <a:pt x="12215" y="6352"/>
                </a:lnTo>
                <a:lnTo>
                  <a:pt x="12775" y="6327"/>
                </a:lnTo>
                <a:lnTo>
                  <a:pt x="13310" y="6327"/>
                </a:lnTo>
                <a:lnTo>
                  <a:pt x="13748" y="6352"/>
                </a:lnTo>
                <a:lnTo>
                  <a:pt x="14210" y="6425"/>
                </a:lnTo>
                <a:lnTo>
                  <a:pt x="14673" y="6498"/>
                </a:lnTo>
                <a:lnTo>
                  <a:pt x="15111" y="6595"/>
                </a:lnTo>
                <a:lnTo>
                  <a:pt x="15476" y="6668"/>
                </a:lnTo>
                <a:lnTo>
                  <a:pt x="15841" y="6790"/>
                </a:lnTo>
                <a:lnTo>
                  <a:pt x="16011" y="6887"/>
                </a:lnTo>
                <a:lnTo>
                  <a:pt x="16157" y="6960"/>
                </a:lnTo>
                <a:lnTo>
                  <a:pt x="16327" y="7082"/>
                </a:lnTo>
                <a:lnTo>
                  <a:pt x="16449" y="7203"/>
                </a:lnTo>
                <a:lnTo>
                  <a:pt x="16546" y="7301"/>
                </a:lnTo>
                <a:lnTo>
                  <a:pt x="16619" y="7398"/>
                </a:lnTo>
                <a:lnTo>
                  <a:pt x="16644" y="7520"/>
                </a:lnTo>
                <a:lnTo>
                  <a:pt x="16668" y="7641"/>
                </a:lnTo>
                <a:lnTo>
                  <a:pt x="16692" y="7763"/>
                </a:lnTo>
                <a:lnTo>
                  <a:pt x="16668" y="7885"/>
                </a:lnTo>
                <a:lnTo>
                  <a:pt x="16644" y="8031"/>
                </a:lnTo>
                <a:lnTo>
                  <a:pt x="16595" y="8152"/>
                </a:lnTo>
                <a:lnTo>
                  <a:pt x="16473" y="8371"/>
                </a:lnTo>
                <a:lnTo>
                  <a:pt x="16303" y="8566"/>
                </a:lnTo>
                <a:lnTo>
                  <a:pt x="16206" y="8663"/>
                </a:lnTo>
                <a:lnTo>
                  <a:pt x="16108" y="8736"/>
                </a:lnTo>
                <a:lnTo>
                  <a:pt x="15987" y="8785"/>
                </a:lnTo>
                <a:lnTo>
                  <a:pt x="15889" y="8834"/>
                </a:lnTo>
                <a:lnTo>
                  <a:pt x="15792" y="8882"/>
                </a:lnTo>
                <a:lnTo>
                  <a:pt x="15719" y="8955"/>
                </a:lnTo>
                <a:lnTo>
                  <a:pt x="15695" y="9053"/>
                </a:lnTo>
                <a:lnTo>
                  <a:pt x="15719" y="9150"/>
                </a:lnTo>
                <a:lnTo>
                  <a:pt x="15743" y="9247"/>
                </a:lnTo>
                <a:lnTo>
                  <a:pt x="15816" y="9296"/>
                </a:lnTo>
                <a:lnTo>
                  <a:pt x="15914" y="9344"/>
                </a:lnTo>
                <a:lnTo>
                  <a:pt x="16035" y="9344"/>
                </a:lnTo>
                <a:lnTo>
                  <a:pt x="16157" y="9296"/>
                </a:lnTo>
                <a:lnTo>
                  <a:pt x="16279" y="9393"/>
                </a:lnTo>
                <a:lnTo>
                  <a:pt x="16376" y="9490"/>
                </a:lnTo>
                <a:lnTo>
                  <a:pt x="16425" y="9636"/>
                </a:lnTo>
                <a:lnTo>
                  <a:pt x="16473" y="9782"/>
                </a:lnTo>
                <a:lnTo>
                  <a:pt x="16473" y="9953"/>
                </a:lnTo>
                <a:lnTo>
                  <a:pt x="16449" y="10123"/>
                </a:lnTo>
                <a:lnTo>
                  <a:pt x="16376" y="10415"/>
                </a:lnTo>
                <a:lnTo>
                  <a:pt x="16303" y="10610"/>
                </a:lnTo>
                <a:lnTo>
                  <a:pt x="16206" y="10756"/>
                </a:lnTo>
                <a:lnTo>
                  <a:pt x="16084" y="10902"/>
                </a:lnTo>
                <a:lnTo>
                  <a:pt x="15938" y="11023"/>
                </a:lnTo>
                <a:lnTo>
                  <a:pt x="15743" y="11145"/>
                </a:lnTo>
                <a:lnTo>
                  <a:pt x="15670" y="11194"/>
                </a:lnTo>
                <a:lnTo>
                  <a:pt x="15622" y="11315"/>
                </a:lnTo>
                <a:lnTo>
                  <a:pt x="15622" y="11388"/>
                </a:lnTo>
                <a:lnTo>
                  <a:pt x="15646" y="11437"/>
                </a:lnTo>
                <a:lnTo>
                  <a:pt x="15670" y="11486"/>
                </a:lnTo>
                <a:lnTo>
                  <a:pt x="15719" y="11510"/>
                </a:lnTo>
                <a:lnTo>
                  <a:pt x="15792" y="11559"/>
                </a:lnTo>
                <a:lnTo>
                  <a:pt x="15889" y="11583"/>
                </a:lnTo>
                <a:lnTo>
                  <a:pt x="15962" y="11753"/>
                </a:lnTo>
                <a:lnTo>
                  <a:pt x="15987" y="11924"/>
                </a:lnTo>
                <a:lnTo>
                  <a:pt x="16011" y="12070"/>
                </a:lnTo>
                <a:lnTo>
                  <a:pt x="15987" y="12410"/>
                </a:lnTo>
                <a:lnTo>
                  <a:pt x="15962" y="12678"/>
                </a:lnTo>
                <a:lnTo>
                  <a:pt x="15914" y="12824"/>
                </a:lnTo>
                <a:lnTo>
                  <a:pt x="15865" y="12994"/>
                </a:lnTo>
                <a:lnTo>
                  <a:pt x="15792" y="13140"/>
                </a:lnTo>
                <a:lnTo>
                  <a:pt x="15719" y="13262"/>
                </a:lnTo>
                <a:lnTo>
                  <a:pt x="15622" y="13335"/>
                </a:lnTo>
                <a:lnTo>
                  <a:pt x="15549" y="13359"/>
                </a:lnTo>
                <a:lnTo>
                  <a:pt x="15500" y="13359"/>
                </a:lnTo>
                <a:lnTo>
                  <a:pt x="15403" y="13384"/>
                </a:lnTo>
                <a:lnTo>
                  <a:pt x="15330" y="13432"/>
                </a:lnTo>
                <a:lnTo>
                  <a:pt x="15281" y="13505"/>
                </a:lnTo>
                <a:lnTo>
                  <a:pt x="15257" y="13578"/>
                </a:lnTo>
                <a:lnTo>
                  <a:pt x="15257" y="13676"/>
                </a:lnTo>
                <a:lnTo>
                  <a:pt x="15281" y="13749"/>
                </a:lnTo>
                <a:lnTo>
                  <a:pt x="15354" y="13797"/>
                </a:lnTo>
                <a:lnTo>
                  <a:pt x="15427" y="13846"/>
                </a:lnTo>
                <a:lnTo>
                  <a:pt x="15524" y="13846"/>
                </a:lnTo>
                <a:lnTo>
                  <a:pt x="15573" y="14089"/>
                </a:lnTo>
                <a:lnTo>
                  <a:pt x="15622" y="14357"/>
                </a:lnTo>
                <a:lnTo>
                  <a:pt x="15622" y="14479"/>
                </a:lnTo>
                <a:lnTo>
                  <a:pt x="15622" y="14600"/>
                </a:lnTo>
                <a:lnTo>
                  <a:pt x="15597" y="14722"/>
                </a:lnTo>
                <a:lnTo>
                  <a:pt x="15549" y="14868"/>
                </a:lnTo>
                <a:lnTo>
                  <a:pt x="15476" y="14965"/>
                </a:lnTo>
                <a:lnTo>
                  <a:pt x="15403" y="15063"/>
                </a:lnTo>
                <a:lnTo>
                  <a:pt x="15305" y="15136"/>
                </a:lnTo>
                <a:lnTo>
                  <a:pt x="15208" y="15184"/>
                </a:lnTo>
                <a:lnTo>
                  <a:pt x="15208" y="15184"/>
                </a:lnTo>
                <a:lnTo>
                  <a:pt x="15257" y="14917"/>
                </a:lnTo>
                <a:lnTo>
                  <a:pt x="15330" y="14625"/>
                </a:lnTo>
                <a:lnTo>
                  <a:pt x="15330" y="14600"/>
                </a:lnTo>
                <a:lnTo>
                  <a:pt x="15330" y="14552"/>
                </a:lnTo>
                <a:lnTo>
                  <a:pt x="15281" y="14527"/>
                </a:lnTo>
                <a:lnTo>
                  <a:pt x="15208" y="14503"/>
                </a:lnTo>
                <a:lnTo>
                  <a:pt x="15184" y="14527"/>
                </a:lnTo>
                <a:lnTo>
                  <a:pt x="15159" y="14552"/>
                </a:lnTo>
                <a:lnTo>
                  <a:pt x="15013" y="14917"/>
                </a:lnTo>
                <a:lnTo>
                  <a:pt x="14965" y="15087"/>
                </a:lnTo>
                <a:lnTo>
                  <a:pt x="14965" y="15282"/>
                </a:lnTo>
                <a:lnTo>
                  <a:pt x="14648" y="15355"/>
                </a:lnTo>
                <a:lnTo>
                  <a:pt x="14721" y="15038"/>
                </a:lnTo>
                <a:lnTo>
                  <a:pt x="14819" y="14673"/>
                </a:lnTo>
                <a:lnTo>
                  <a:pt x="14867" y="14308"/>
                </a:lnTo>
                <a:lnTo>
                  <a:pt x="14867" y="14284"/>
                </a:lnTo>
                <a:lnTo>
                  <a:pt x="14843" y="14235"/>
                </a:lnTo>
                <a:lnTo>
                  <a:pt x="14794" y="14211"/>
                </a:lnTo>
                <a:lnTo>
                  <a:pt x="14721" y="14235"/>
                </a:lnTo>
                <a:lnTo>
                  <a:pt x="14673" y="14260"/>
                </a:lnTo>
                <a:lnTo>
                  <a:pt x="14673" y="14284"/>
                </a:lnTo>
                <a:lnTo>
                  <a:pt x="14551" y="14625"/>
                </a:lnTo>
                <a:lnTo>
                  <a:pt x="14454" y="14965"/>
                </a:lnTo>
                <a:lnTo>
                  <a:pt x="14356" y="15184"/>
                </a:lnTo>
                <a:lnTo>
                  <a:pt x="14332" y="15306"/>
                </a:lnTo>
                <a:lnTo>
                  <a:pt x="14332" y="15403"/>
                </a:lnTo>
                <a:lnTo>
                  <a:pt x="14064" y="15428"/>
                </a:lnTo>
                <a:lnTo>
                  <a:pt x="14064" y="15428"/>
                </a:lnTo>
                <a:lnTo>
                  <a:pt x="14089" y="15379"/>
                </a:lnTo>
                <a:lnTo>
                  <a:pt x="14089" y="15330"/>
                </a:lnTo>
                <a:lnTo>
                  <a:pt x="14113" y="15063"/>
                </a:lnTo>
                <a:lnTo>
                  <a:pt x="14162" y="14771"/>
                </a:lnTo>
                <a:lnTo>
                  <a:pt x="14235" y="14503"/>
                </a:lnTo>
                <a:lnTo>
                  <a:pt x="14356" y="14260"/>
                </a:lnTo>
                <a:lnTo>
                  <a:pt x="14356" y="14211"/>
                </a:lnTo>
                <a:lnTo>
                  <a:pt x="14332" y="14162"/>
                </a:lnTo>
                <a:lnTo>
                  <a:pt x="14283" y="14138"/>
                </a:lnTo>
                <a:lnTo>
                  <a:pt x="14235" y="14162"/>
                </a:lnTo>
                <a:lnTo>
                  <a:pt x="14064" y="14430"/>
                </a:lnTo>
                <a:lnTo>
                  <a:pt x="13918" y="14722"/>
                </a:lnTo>
                <a:lnTo>
                  <a:pt x="13845" y="14868"/>
                </a:lnTo>
                <a:lnTo>
                  <a:pt x="13821" y="15014"/>
                </a:lnTo>
                <a:lnTo>
                  <a:pt x="13797" y="15160"/>
                </a:lnTo>
                <a:lnTo>
                  <a:pt x="13797" y="15330"/>
                </a:lnTo>
                <a:lnTo>
                  <a:pt x="13821" y="15379"/>
                </a:lnTo>
                <a:lnTo>
                  <a:pt x="13845" y="15428"/>
                </a:lnTo>
                <a:lnTo>
                  <a:pt x="13383" y="15428"/>
                </a:lnTo>
                <a:lnTo>
                  <a:pt x="13432" y="15209"/>
                </a:lnTo>
                <a:lnTo>
                  <a:pt x="13456" y="14990"/>
                </a:lnTo>
                <a:lnTo>
                  <a:pt x="13505" y="14771"/>
                </a:lnTo>
                <a:lnTo>
                  <a:pt x="13578" y="14552"/>
                </a:lnTo>
                <a:lnTo>
                  <a:pt x="13748" y="14114"/>
                </a:lnTo>
                <a:lnTo>
                  <a:pt x="13748" y="14089"/>
                </a:lnTo>
                <a:lnTo>
                  <a:pt x="13748" y="14065"/>
                </a:lnTo>
                <a:lnTo>
                  <a:pt x="13699" y="14016"/>
                </a:lnTo>
                <a:lnTo>
                  <a:pt x="13651" y="14016"/>
                </a:lnTo>
                <a:lnTo>
                  <a:pt x="13602" y="14065"/>
                </a:lnTo>
                <a:lnTo>
                  <a:pt x="13456" y="14260"/>
                </a:lnTo>
                <a:lnTo>
                  <a:pt x="13334" y="14454"/>
                </a:lnTo>
                <a:lnTo>
                  <a:pt x="13237" y="14673"/>
                </a:lnTo>
                <a:lnTo>
                  <a:pt x="13140" y="14917"/>
                </a:lnTo>
                <a:lnTo>
                  <a:pt x="13067" y="15136"/>
                </a:lnTo>
                <a:lnTo>
                  <a:pt x="13042" y="15282"/>
                </a:lnTo>
                <a:lnTo>
                  <a:pt x="13042" y="15403"/>
                </a:lnTo>
                <a:lnTo>
                  <a:pt x="12556" y="15330"/>
                </a:lnTo>
                <a:lnTo>
                  <a:pt x="12604" y="15038"/>
                </a:lnTo>
                <a:lnTo>
                  <a:pt x="12677" y="14746"/>
                </a:lnTo>
                <a:lnTo>
                  <a:pt x="12775" y="14479"/>
                </a:lnTo>
                <a:lnTo>
                  <a:pt x="12921" y="14211"/>
                </a:lnTo>
                <a:lnTo>
                  <a:pt x="12921" y="14162"/>
                </a:lnTo>
                <a:lnTo>
                  <a:pt x="12896" y="14114"/>
                </a:lnTo>
                <a:lnTo>
                  <a:pt x="12799" y="14114"/>
                </a:lnTo>
                <a:lnTo>
                  <a:pt x="12702" y="14235"/>
                </a:lnTo>
                <a:lnTo>
                  <a:pt x="12604" y="14357"/>
                </a:lnTo>
                <a:lnTo>
                  <a:pt x="12507" y="14479"/>
                </a:lnTo>
                <a:lnTo>
                  <a:pt x="12410" y="14649"/>
                </a:lnTo>
                <a:lnTo>
                  <a:pt x="12337" y="14795"/>
                </a:lnTo>
                <a:lnTo>
                  <a:pt x="12288" y="14965"/>
                </a:lnTo>
                <a:lnTo>
                  <a:pt x="12239" y="15136"/>
                </a:lnTo>
                <a:lnTo>
                  <a:pt x="12239" y="15282"/>
                </a:lnTo>
                <a:lnTo>
                  <a:pt x="11801" y="15233"/>
                </a:lnTo>
                <a:lnTo>
                  <a:pt x="11753" y="15209"/>
                </a:lnTo>
                <a:lnTo>
                  <a:pt x="11874" y="14941"/>
                </a:lnTo>
                <a:lnTo>
                  <a:pt x="11947" y="14673"/>
                </a:lnTo>
                <a:lnTo>
                  <a:pt x="12118" y="14114"/>
                </a:lnTo>
                <a:lnTo>
                  <a:pt x="12118" y="14089"/>
                </a:lnTo>
                <a:lnTo>
                  <a:pt x="12118" y="14065"/>
                </a:lnTo>
                <a:lnTo>
                  <a:pt x="12093" y="14065"/>
                </a:lnTo>
                <a:lnTo>
                  <a:pt x="12069" y="14089"/>
                </a:lnTo>
                <a:lnTo>
                  <a:pt x="11874" y="14357"/>
                </a:lnTo>
                <a:lnTo>
                  <a:pt x="11680" y="14600"/>
                </a:lnTo>
                <a:lnTo>
                  <a:pt x="11509" y="14868"/>
                </a:lnTo>
                <a:lnTo>
                  <a:pt x="11363" y="15136"/>
                </a:lnTo>
                <a:lnTo>
                  <a:pt x="11363" y="15160"/>
                </a:lnTo>
                <a:lnTo>
                  <a:pt x="10974" y="15087"/>
                </a:lnTo>
                <a:lnTo>
                  <a:pt x="11096" y="14990"/>
                </a:lnTo>
                <a:lnTo>
                  <a:pt x="11169" y="14868"/>
                </a:lnTo>
                <a:lnTo>
                  <a:pt x="11290" y="14600"/>
                </a:lnTo>
                <a:lnTo>
                  <a:pt x="11655" y="13870"/>
                </a:lnTo>
                <a:lnTo>
                  <a:pt x="11680" y="13846"/>
                </a:lnTo>
                <a:lnTo>
                  <a:pt x="11680" y="13822"/>
                </a:lnTo>
                <a:lnTo>
                  <a:pt x="11631" y="13773"/>
                </a:lnTo>
                <a:lnTo>
                  <a:pt x="11558" y="13773"/>
                </a:lnTo>
                <a:lnTo>
                  <a:pt x="11534" y="13797"/>
                </a:lnTo>
                <a:lnTo>
                  <a:pt x="11144" y="14406"/>
                </a:lnTo>
                <a:lnTo>
                  <a:pt x="10974" y="14722"/>
                </a:lnTo>
                <a:lnTo>
                  <a:pt x="10901" y="14868"/>
                </a:lnTo>
                <a:lnTo>
                  <a:pt x="10877" y="14941"/>
                </a:lnTo>
                <a:lnTo>
                  <a:pt x="10877" y="15038"/>
                </a:lnTo>
                <a:lnTo>
                  <a:pt x="10901" y="15063"/>
                </a:lnTo>
                <a:lnTo>
                  <a:pt x="10341" y="14941"/>
                </a:lnTo>
                <a:lnTo>
                  <a:pt x="10487" y="14625"/>
                </a:lnTo>
                <a:lnTo>
                  <a:pt x="10633" y="14333"/>
                </a:lnTo>
                <a:lnTo>
                  <a:pt x="10804" y="14041"/>
                </a:lnTo>
                <a:lnTo>
                  <a:pt x="10998" y="13773"/>
                </a:lnTo>
                <a:lnTo>
                  <a:pt x="11023" y="13724"/>
                </a:lnTo>
                <a:lnTo>
                  <a:pt x="10998" y="13700"/>
                </a:lnTo>
                <a:lnTo>
                  <a:pt x="10950" y="13676"/>
                </a:lnTo>
                <a:lnTo>
                  <a:pt x="10901" y="13700"/>
                </a:lnTo>
                <a:lnTo>
                  <a:pt x="10658" y="13943"/>
                </a:lnTo>
                <a:lnTo>
                  <a:pt x="10414" y="14211"/>
                </a:lnTo>
                <a:lnTo>
                  <a:pt x="10317" y="14357"/>
                </a:lnTo>
                <a:lnTo>
                  <a:pt x="10220" y="14503"/>
                </a:lnTo>
                <a:lnTo>
                  <a:pt x="10147" y="14673"/>
                </a:lnTo>
                <a:lnTo>
                  <a:pt x="10098" y="14844"/>
                </a:lnTo>
                <a:lnTo>
                  <a:pt x="10098" y="14892"/>
                </a:lnTo>
                <a:lnTo>
                  <a:pt x="9709" y="14771"/>
                </a:lnTo>
                <a:lnTo>
                  <a:pt x="9757" y="14576"/>
                </a:lnTo>
                <a:lnTo>
                  <a:pt x="9830" y="14381"/>
                </a:lnTo>
                <a:lnTo>
                  <a:pt x="10001" y="13968"/>
                </a:lnTo>
                <a:lnTo>
                  <a:pt x="10147" y="13530"/>
                </a:lnTo>
                <a:lnTo>
                  <a:pt x="10147" y="13505"/>
                </a:lnTo>
                <a:lnTo>
                  <a:pt x="10122" y="13530"/>
                </a:lnTo>
                <a:lnTo>
                  <a:pt x="9879" y="13919"/>
                </a:lnTo>
                <a:lnTo>
                  <a:pt x="9636" y="14308"/>
                </a:lnTo>
                <a:lnTo>
                  <a:pt x="9539" y="14503"/>
                </a:lnTo>
                <a:lnTo>
                  <a:pt x="9466" y="14698"/>
                </a:lnTo>
                <a:lnTo>
                  <a:pt x="8906" y="14527"/>
                </a:lnTo>
                <a:lnTo>
                  <a:pt x="8979" y="14430"/>
                </a:lnTo>
                <a:lnTo>
                  <a:pt x="9028" y="14308"/>
                </a:lnTo>
                <a:lnTo>
                  <a:pt x="9149" y="14089"/>
                </a:lnTo>
                <a:lnTo>
                  <a:pt x="9344" y="13724"/>
                </a:lnTo>
                <a:lnTo>
                  <a:pt x="9417" y="13554"/>
                </a:lnTo>
                <a:lnTo>
                  <a:pt x="9490" y="13359"/>
                </a:lnTo>
                <a:lnTo>
                  <a:pt x="9490" y="13311"/>
                </a:lnTo>
                <a:lnTo>
                  <a:pt x="9441" y="13286"/>
                </a:lnTo>
                <a:lnTo>
                  <a:pt x="9393" y="13262"/>
                </a:lnTo>
                <a:lnTo>
                  <a:pt x="9368" y="13311"/>
                </a:lnTo>
                <a:lnTo>
                  <a:pt x="9247" y="13481"/>
                </a:lnTo>
                <a:lnTo>
                  <a:pt x="9149" y="13627"/>
                </a:lnTo>
                <a:lnTo>
                  <a:pt x="8906" y="13943"/>
                </a:lnTo>
                <a:lnTo>
                  <a:pt x="8736" y="14162"/>
                </a:lnTo>
                <a:lnTo>
                  <a:pt x="8663" y="14284"/>
                </a:lnTo>
                <a:lnTo>
                  <a:pt x="8638" y="14430"/>
                </a:lnTo>
                <a:lnTo>
                  <a:pt x="8419" y="14333"/>
                </a:lnTo>
                <a:lnTo>
                  <a:pt x="8492" y="14065"/>
                </a:lnTo>
                <a:lnTo>
                  <a:pt x="8541" y="13846"/>
                </a:lnTo>
                <a:lnTo>
                  <a:pt x="8711" y="13384"/>
                </a:lnTo>
                <a:lnTo>
                  <a:pt x="8833" y="13165"/>
                </a:lnTo>
                <a:lnTo>
                  <a:pt x="8955" y="12946"/>
                </a:lnTo>
                <a:lnTo>
                  <a:pt x="8955" y="12897"/>
                </a:lnTo>
                <a:lnTo>
                  <a:pt x="8930" y="12848"/>
                </a:lnTo>
                <a:lnTo>
                  <a:pt x="8882" y="12848"/>
                </a:lnTo>
                <a:lnTo>
                  <a:pt x="8833" y="12873"/>
                </a:lnTo>
                <a:lnTo>
                  <a:pt x="8687" y="13092"/>
                </a:lnTo>
                <a:lnTo>
                  <a:pt x="8565" y="13286"/>
                </a:lnTo>
                <a:lnTo>
                  <a:pt x="8444" y="13505"/>
                </a:lnTo>
                <a:lnTo>
                  <a:pt x="8322" y="13749"/>
                </a:lnTo>
                <a:lnTo>
                  <a:pt x="8225" y="13968"/>
                </a:lnTo>
                <a:lnTo>
                  <a:pt x="8176" y="14089"/>
                </a:lnTo>
                <a:lnTo>
                  <a:pt x="8152" y="14211"/>
                </a:lnTo>
                <a:lnTo>
                  <a:pt x="7762" y="14041"/>
                </a:lnTo>
                <a:lnTo>
                  <a:pt x="7908" y="13627"/>
                </a:lnTo>
                <a:lnTo>
                  <a:pt x="8103" y="13213"/>
                </a:lnTo>
                <a:lnTo>
                  <a:pt x="8322" y="12800"/>
                </a:lnTo>
                <a:lnTo>
                  <a:pt x="8322" y="12751"/>
                </a:lnTo>
                <a:lnTo>
                  <a:pt x="8298" y="12727"/>
                </a:lnTo>
                <a:lnTo>
                  <a:pt x="8249" y="12727"/>
                </a:lnTo>
                <a:lnTo>
                  <a:pt x="7908" y="13140"/>
                </a:lnTo>
                <a:lnTo>
                  <a:pt x="7762" y="13335"/>
                </a:lnTo>
                <a:lnTo>
                  <a:pt x="7616" y="13578"/>
                </a:lnTo>
                <a:lnTo>
                  <a:pt x="7543" y="13700"/>
                </a:lnTo>
                <a:lnTo>
                  <a:pt x="7470" y="13870"/>
                </a:lnTo>
                <a:lnTo>
                  <a:pt x="7130" y="13700"/>
                </a:lnTo>
                <a:lnTo>
                  <a:pt x="7154" y="13554"/>
                </a:lnTo>
                <a:lnTo>
                  <a:pt x="7178" y="13408"/>
                </a:lnTo>
                <a:lnTo>
                  <a:pt x="7300" y="13165"/>
                </a:lnTo>
                <a:lnTo>
                  <a:pt x="7495" y="12751"/>
                </a:lnTo>
                <a:lnTo>
                  <a:pt x="7689" y="12313"/>
                </a:lnTo>
                <a:lnTo>
                  <a:pt x="7689" y="12289"/>
                </a:lnTo>
                <a:lnTo>
                  <a:pt x="7665" y="12264"/>
                </a:lnTo>
                <a:lnTo>
                  <a:pt x="7641" y="12264"/>
                </a:lnTo>
                <a:lnTo>
                  <a:pt x="7616" y="12289"/>
                </a:lnTo>
                <a:lnTo>
                  <a:pt x="7397" y="12581"/>
                </a:lnTo>
                <a:lnTo>
                  <a:pt x="7178" y="12873"/>
                </a:lnTo>
                <a:lnTo>
                  <a:pt x="7081" y="13043"/>
                </a:lnTo>
                <a:lnTo>
                  <a:pt x="7008" y="13189"/>
                </a:lnTo>
                <a:lnTo>
                  <a:pt x="6935" y="13359"/>
                </a:lnTo>
                <a:lnTo>
                  <a:pt x="6886" y="13530"/>
                </a:lnTo>
                <a:lnTo>
                  <a:pt x="6570" y="13335"/>
                </a:lnTo>
                <a:lnTo>
                  <a:pt x="6692" y="13043"/>
                </a:lnTo>
                <a:lnTo>
                  <a:pt x="6813" y="12751"/>
                </a:lnTo>
                <a:lnTo>
                  <a:pt x="7105" y="12216"/>
                </a:lnTo>
                <a:lnTo>
                  <a:pt x="7130" y="12191"/>
                </a:lnTo>
                <a:lnTo>
                  <a:pt x="7105" y="12167"/>
                </a:lnTo>
                <a:lnTo>
                  <a:pt x="7057" y="12167"/>
                </a:lnTo>
                <a:lnTo>
                  <a:pt x="6838" y="12386"/>
                </a:lnTo>
                <a:lnTo>
                  <a:pt x="6619" y="12629"/>
                </a:lnTo>
                <a:lnTo>
                  <a:pt x="6448" y="12897"/>
                </a:lnTo>
                <a:lnTo>
                  <a:pt x="6327" y="13165"/>
                </a:lnTo>
                <a:lnTo>
                  <a:pt x="6254" y="13165"/>
                </a:lnTo>
                <a:lnTo>
                  <a:pt x="6181" y="13189"/>
                </a:lnTo>
                <a:lnTo>
                  <a:pt x="6132" y="13238"/>
                </a:lnTo>
                <a:lnTo>
                  <a:pt x="6083" y="13286"/>
                </a:lnTo>
                <a:lnTo>
                  <a:pt x="5937" y="13238"/>
                </a:lnTo>
                <a:lnTo>
                  <a:pt x="5791" y="13213"/>
                </a:lnTo>
                <a:lnTo>
                  <a:pt x="5816" y="13140"/>
                </a:lnTo>
                <a:lnTo>
                  <a:pt x="6059" y="12654"/>
                </a:lnTo>
                <a:lnTo>
                  <a:pt x="6254" y="12264"/>
                </a:lnTo>
                <a:lnTo>
                  <a:pt x="6351" y="12045"/>
                </a:lnTo>
                <a:lnTo>
                  <a:pt x="6424" y="11851"/>
                </a:lnTo>
                <a:lnTo>
                  <a:pt x="6424" y="11826"/>
                </a:lnTo>
                <a:lnTo>
                  <a:pt x="6400" y="11802"/>
                </a:lnTo>
                <a:lnTo>
                  <a:pt x="6375" y="11802"/>
                </a:lnTo>
                <a:lnTo>
                  <a:pt x="6351" y="11826"/>
                </a:lnTo>
                <a:lnTo>
                  <a:pt x="6108" y="12143"/>
                </a:lnTo>
                <a:lnTo>
                  <a:pt x="5864" y="12459"/>
                </a:lnTo>
                <a:lnTo>
                  <a:pt x="5743" y="12654"/>
                </a:lnTo>
                <a:lnTo>
                  <a:pt x="5621" y="12824"/>
                </a:lnTo>
                <a:lnTo>
                  <a:pt x="5548" y="13019"/>
                </a:lnTo>
                <a:lnTo>
                  <a:pt x="5475" y="13213"/>
                </a:lnTo>
                <a:lnTo>
                  <a:pt x="5451" y="13213"/>
                </a:lnTo>
                <a:lnTo>
                  <a:pt x="5183" y="13189"/>
                </a:lnTo>
                <a:lnTo>
                  <a:pt x="4891" y="13213"/>
                </a:lnTo>
                <a:lnTo>
                  <a:pt x="5037" y="12921"/>
                </a:lnTo>
                <a:lnTo>
                  <a:pt x="5353" y="12410"/>
                </a:lnTo>
                <a:lnTo>
                  <a:pt x="5451" y="12240"/>
                </a:lnTo>
                <a:lnTo>
                  <a:pt x="5524" y="12070"/>
                </a:lnTo>
                <a:lnTo>
                  <a:pt x="5548" y="11972"/>
                </a:lnTo>
                <a:lnTo>
                  <a:pt x="5548" y="11899"/>
                </a:lnTo>
                <a:lnTo>
                  <a:pt x="5524" y="11802"/>
                </a:lnTo>
                <a:lnTo>
                  <a:pt x="5475" y="11729"/>
                </a:lnTo>
                <a:lnTo>
                  <a:pt x="5451" y="11729"/>
                </a:lnTo>
                <a:lnTo>
                  <a:pt x="5451" y="11753"/>
                </a:lnTo>
                <a:lnTo>
                  <a:pt x="5426" y="11802"/>
                </a:lnTo>
                <a:lnTo>
                  <a:pt x="5378" y="11875"/>
                </a:lnTo>
                <a:lnTo>
                  <a:pt x="5280" y="11997"/>
                </a:lnTo>
                <a:lnTo>
                  <a:pt x="4988" y="12435"/>
                </a:lnTo>
                <a:lnTo>
                  <a:pt x="4745" y="12800"/>
                </a:lnTo>
                <a:lnTo>
                  <a:pt x="4623" y="13019"/>
                </a:lnTo>
                <a:lnTo>
                  <a:pt x="4599" y="13140"/>
                </a:lnTo>
                <a:lnTo>
                  <a:pt x="4599" y="13238"/>
                </a:lnTo>
                <a:lnTo>
                  <a:pt x="4599" y="13262"/>
                </a:lnTo>
                <a:lnTo>
                  <a:pt x="4575" y="13262"/>
                </a:lnTo>
                <a:lnTo>
                  <a:pt x="4550" y="11802"/>
                </a:lnTo>
                <a:lnTo>
                  <a:pt x="4550" y="10537"/>
                </a:lnTo>
                <a:lnTo>
                  <a:pt x="4526" y="9271"/>
                </a:lnTo>
                <a:lnTo>
                  <a:pt x="4477" y="8396"/>
                </a:lnTo>
                <a:lnTo>
                  <a:pt x="4477" y="7520"/>
                </a:lnTo>
                <a:lnTo>
                  <a:pt x="4453" y="7130"/>
                </a:lnTo>
                <a:lnTo>
                  <a:pt x="4453" y="6863"/>
                </a:lnTo>
                <a:lnTo>
                  <a:pt x="4453" y="6595"/>
                </a:lnTo>
                <a:lnTo>
                  <a:pt x="4648" y="6619"/>
                </a:lnTo>
                <a:lnTo>
                  <a:pt x="4818" y="6619"/>
                </a:lnTo>
                <a:lnTo>
                  <a:pt x="5183" y="6595"/>
                </a:lnTo>
                <a:lnTo>
                  <a:pt x="5791" y="6595"/>
                </a:lnTo>
                <a:lnTo>
                  <a:pt x="6010" y="6571"/>
                </a:lnTo>
                <a:lnTo>
                  <a:pt x="6108" y="6522"/>
                </a:lnTo>
                <a:lnTo>
                  <a:pt x="6156" y="6449"/>
                </a:lnTo>
                <a:lnTo>
                  <a:pt x="6546" y="6230"/>
                </a:lnTo>
                <a:lnTo>
                  <a:pt x="6935" y="5962"/>
                </a:lnTo>
                <a:lnTo>
                  <a:pt x="7300" y="5646"/>
                </a:lnTo>
                <a:lnTo>
                  <a:pt x="7665" y="5330"/>
                </a:lnTo>
                <a:lnTo>
                  <a:pt x="8006" y="4989"/>
                </a:lnTo>
                <a:lnTo>
                  <a:pt x="8322" y="4648"/>
                </a:lnTo>
                <a:lnTo>
                  <a:pt x="8930" y="3943"/>
                </a:lnTo>
                <a:lnTo>
                  <a:pt x="9003" y="3870"/>
                </a:lnTo>
                <a:lnTo>
                  <a:pt x="9003" y="3797"/>
                </a:lnTo>
                <a:lnTo>
                  <a:pt x="9003" y="3699"/>
                </a:lnTo>
                <a:lnTo>
                  <a:pt x="8979" y="3626"/>
                </a:lnTo>
                <a:lnTo>
                  <a:pt x="9125" y="3456"/>
                </a:lnTo>
                <a:lnTo>
                  <a:pt x="9247" y="3286"/>
                </a:lnTo>
                <a:lnTo>
                  <a:pt x="9514" y="2872"/>
                </a:lnTo>
                <a:lnTo>
                  <a:pt x="9709" y="2434"/>
                </a:lnTo>
                <a:lnTo>
                  <a:pt x="9855" y="2020"/>
                </a:lnTo>
                <a:lnTo>
                  <a:pt x="10074" y="1266"/>
                </a:lnTo>
                <a:lnTo>
                  <a:pt x="10195" y="877"/>
                </a:lnTo>
                <a:lnTo>
                  <a:pt x="10341" y="512"/>
                </a:lnTo>
                <a:lnTo>
                  <a:pt x="10341" y="488"/>
                </a:lnTo>
                <a:close/>
                <a:moveTo>
                  <a:pt x="10536" y="1"/>
                </a:moveTo>
                <a:lnTo>
                  <a:pt x="10366" y="25"/>
                </a:lnTo>
                <a:lnTo>
                  <a:pt x="10195" y="74"/>
                </a:lnTo>
                <a:lnTo>
                  <a:pt x="10049" y="171"/>
                </a:lnTo>
                <a:lnTo>
                  <a:pt x="10025" y="196"/>
                </a:lnTo>
                <a:lnTo>
                  <a:pt x="9952" y="244"/>
                </a:lnTo>
                <a:lnTo>
                  <a:pt x="9903" y="293"/>
                </a:lnTo>
                <a:lnTo>
                  <a:pt x="9782" y="415"/>
                </a:lnTo>
                <a:lnTo>
                  <a:pt x="9709" y="585"/>
                </a:lnTo>
                <a:lnTo>
                  <a:pt x="9636" y="780"/>
                </a:lnTo>
                <a:lnTo>
                  <a:pt x="9539" y="1169"/>
                </a:lnTo>
                <a:lnTo>
                  <a:pt x="9466" y="1509"/>
                </a:lnTo>
                <a:lnTo>
                  <a:pt x="9320" y="1972"/>
                </a:lnTo>
                <a:lnTo>
                  <a:pt x="9247" y="2215"/>
                </a:lnTo>
                <a:lnTo>
                  <a:pt x="9149" y="2458"/>
                </a:lnTo>
                <a:lnTo>
                  <a:pt x="9003" y="2726"/>
                </a:lnTo>
                <a:lnTo>
                  <a:pt x="8833" y="2994"/>
                </a:lnTo>
                <a:lnTo>
                  <a:pt x="8663" y="3286"/>
                </a:lnTo>
                <a:lnTo>
                  <a:pt x="8614" y="3407"/>
                </a:lnTo>
                <a:lnTo>
                  <a:pt x="8565" y="3578"/>
                </a:lnTo>
                <a:lnTo>
                  <a:pt x="7324" y="4867"/>
                </a:lnTo>
                <a:lnTo>
                  <a:pt x="6692" y="5500"/>
                </a:lnTo>
                <a:lnTo>
                  <a:pt x="6035" y="6108"/>
                </a:lnTo>
                <a:lnTo>
                  <a:pt x="5937" y="6084"/>
                </a:lnTo>
                <a:lnTo>
                  <a:pt x="5524" y="6084"/>
                </a:lnTo>
                <a:lnTo>
                  <a:pt x="5110" y="6133"/>
                </a:lnTo>
                <a:lnTo>
                  <a:pt x="4867" y="6133"/>
                </a:lnTo>
                <a:lnTo>
                  <a:pt x="4599" y="6157"/>
                </a:lnTo>
                <a:lnTo>
                  <a:pt x="4599" y="6157"/>
                </a:lnTo>
                <a:lnTo>
                  <a:pt x="4623" y="6133"/>
                </a:lnTo>
                <a:lnTo>
                  <a:pt x="4623" y="6084"/>
                </a:lnTo>
                <a:lnTo>
                  <a:pt x="4599" y="5987"/>
                </a:lnTo>
                <a:lnTo>
                  <a:pt x="4526" y="5914"/>
                </a:lnTo>
                <a:lnTo>
                  <a:pt x="4453" y="5889"/>
                </a:lnTo>
                <a:lnTo>
                  <a:pt x="4404" y="5816"/>
                </a:lnTo>
                <a:lnTo>
                  <a:pt x="4331" y="5768"/>
                </a:lnTo>
                <a:lnTo>
                  <a:pt x="4112" y="5670"/>
                </a:lnTo>
                <a:lnTo>
                  <a:pt x="3869" y="5622"/>
                </a:lnTo>
                <a:lnTo>
                  <a:pt x="3626" y="5597"/>
                </a:lnTo>
                <a:lnTo>
                  <a:pt x="2871" y="5597"/>
                </a:lnTo>
                <a:lnTo>
                  <a:pt x="2385" y="5646"/>
                </a:lnTo>
                <a:lnTo>
                  <a:pt x="2166" y="5646"/>
                </a:lnTo>
                <a:lnTo>
                  <a:pt x="1922" y="5622"/>
                </a:lnTo>
                <a:lnTo>
                  <a:pt x="1412" y="5597"/>
                </a:lnTo>
                <a:lnTo>
                  <a:pt x="1144" y="5597"/>
                </a:lnTo>
                <a:lnTo>
                  <a:pt x="901" y="5622"/>
                </a:lnTo>
                <a:lnTo>
                  <a:pt x="682" y="5670"/>
                </a:lnTo>
                <a:lnTo>
                  <a:pt x="463" y="5792"/>
                </a:lnTo>
                <a:lnTo>
                  <a:pt x="365" y="5792"/>
                </a:lnTo>
                <a:lnTo>
                  <a:pt x="317" y="5841"/>
                </a:lnTo>
                <a:lnTo>
                  <a:pt x="292" y="5889"/>
                </a:lnTo>
                <a:lnTo>
                  <a:pt x="244" y="6133"/>
                </a:lnTo>
                <a:lnTo>
                  <a:pt x="219" y="6400"/>
                </a:lnTo>
                <a:lnTo>
                  <a:pt x="219" y="6911"/>
                </a:lnTo>
                <a:lnTo>
                  <a:pt x="195" y="7422"/>
                </a:lnTo>
                <a:lnTo>
                  <a:pt x="171" y="7933"/>
                </a:lnTo>
                <a:lnTo>
                  <a:pt x="146" y="8493"/>
                </a:lnTo>
                <a:lnTo>
                  <a:pt x="146" y="9028"/>
                </a:lnTo>
                <a:lnTo>
                  <a:pt x="146" y="10123"/>
                </a:lnTo>
                <a:lnTo>
                  <a:pt x="171" y="10707"/>
                </a:lnTo>
                <a:lnTo>
                  <a:pt x="171" y="11267"/>
                </a:lnTo>
                <a:lnTo>
                  <a:pt x="122" y="12386"/>
                </a:lnTo>
                <a:lnTo>
                  <a:pt x="98" y="13530"/>
                </a:lnTo>
                <a:lnTo>
                  <a:pt x="98" y="14162"/>
                </a:lnTo>
                <a:lnTo>
                  <a:pt x="73" y="14479"/>
                </a:lnTo>
                <a:lnTo>
                  <a:pt x="25" y="14795"/>
                </a:lnTo>
                <a:lnTo>
                  <a:pt x="0" y="14868"/>
                </a:lnTo>
                <a:lnTo>
                  <a:pt x="25" y="14965"/>
                </a:lnTo>
                <a:lnTo>
                  <a:pt x="73" y="15014"/>
                </a:lnTo>
                <a:lnTo>
                  <a:pt x="122" y="15063"/>
                </a:lnTo>
                <a:lnTo>
                  <a:pt x="195" y="15087"/>
                </a:lnTo>
                <a:lnTo>
                  <a:pt x="268" y="15111"/>
                </a:lnTo>
                <a:lnTo>
                  <a:pt x="341" y="15087"/>
                </a:lnTo>
                <a:lnTo>
                  <a:pt x="414" y="15038"/>
                </a:lnTo>
                <a:lnTo>
                  <a:pt x="463" y="15087"/>
                </a:lnTo>
                <a:lnTo>
                  <a:pt x="536" y="15111"/>
                </a:lnTo>
                <a:lnTo>
                  <a:pt x="998" y="15136"/>
                </a:lnTo>
                <a:lnTo>
                  <a:pt x="1460" y="15136"/>
                </a:lnTo>
                <a:lnTo>
                  <a:pt x="1922" y="15111"/>
                </a:lnTo>
                <a:lnTo>
                  <a:pt x="2385" y="15087"/>
                </a:lnTo>
                <a:lnTo>
                  <a:pt x="2482" y="15087"/>
                </a:lnTo>
                <a:lnTo>
                  <a:pt x="3309" y="15014"/>
                </a:lnTo>
                <a:lnTo>
                  <a:pt x="3723" y="14990"/>
                </a:lnTo>
                <a:lnTo>
                  <a:pt x="4112" y="14965"/>
                </a:lnTo>
                <a:lnTo>
                  <a:pt x="4137" y="14965"/>
                </a:lnTo>
                <a:lnTo>
                  <a:pt x="4185" y="14990"/>
                </a:lnTo>
                <a:lnTo>
                  <a:pt x="4234" y="15014"/>
                </a:lnTo>
                <a:lnTo>
                  <a:pt x="4356" y="15014"/>
                </a:lnTo>
                <a:lnTo>
                  <a:pt x="4453" y="14941"/>
                </a:lnTo>
                <a:lnTo>
                  <a:pt x="4502" y="14917"/>
                </a:lnTo>
                <a:lnTo>
                  <a:pt x="4526" y="14868"/>
                </a:lnTo>
                <a:lnTo>
                  <a:pt x="4575" y="14746"/>
                </a:lnTo>
                <a:lnTo>
                  <a:pt x="4599" y="14600"/>
                </a:lnTo>
                <a:lnTo>
                  <a:pt x="4599" y="14333"/>
                </a:lnTo>
                <a:lnTo>
                  <a:pt x="4599" y="14065"/>
                </a:lnTo>
                <a:lnTo>
                  <a:pt x="4575" y="13797"/>
                </a:lnTo>
                <a:lnTo>
                  <a:pt x="4599" y="13773"/>
                </a:lnTo>
                <a:lnTo>
                  <a:pt x="5037" y="13724"/>
                </a:lnTo>
                <a:lnTo>
                  <a:pt x="5451" y="13676"/>
                </a:lnTo>
                <a:lnTo>
                  <a:pt x="5791" y="13700"/>
                </a:lnTo>
                <a:lnTo>
                  <a:pt x="5986" y="13676"/>
                </a:lnTo>
                <a:lnTo>
                  <a:pt x="6132" y="13627"/>
                </a:lnTo>
                <a:lnTo>
                  <a:pt x="6156" y="13651"/>
                </a:lnTo>
                <a:lnTo>
                  <a:pt x="6521" y="13895"/>
                </a:lnTo>
                <a:lnTo>
                  <a:pt x="6886" y="14138"/>
                </a:lnTo>
                <a:lnTo>
                  <a:pt x="7276" y="14357"/>
                </a:lnTo>
                <a:lnTo>
                  <a:pt x="7665" y="14552"/>
                </a:lnTo>
                <a:lnTo>
                  <a:pt x="8054" y="14722"/>
                </a:lnTo>
                <a:lnTo>
                  <a:pt x="8444" y="14892"/>
                </a:lnTo>
                <a:lnTo>
                  <a:pt x="8833" y="15038"/>
                </a:lnTo>
                <a:lnTo>
                  <a:pt x="9247" y="15160"/>
                </a:lnTo>
                <a:lnTo>
                  <a:pt x="10074" y="15403"/>
                </a:lnTo>
                <a:lnTo>
                  <a:pt x="10925" y="15574"/>
                </a:lnTo>
                <a:lnTo>
                  <a:pt x="11777" y="15695"/>
                </a:lnTo>
                <a:lnTo>
                  <a:pt x="12653" y="15817"/>
                </a:lnTo>
                <a:lnTo>
                  <a:pt x="13310" y="15866"/>
                </a:lnTo>
                <a:lnTo>
                  <a:pt x="13651" y="15890"/>
                </a:lnTo>
                <a:lnTo>
                  <a:pt x="14016" y="15866"/>
                </a:lnTo>
                <a:lnTo>
                  <a:pt x="14356" y="15866"/>
                </a:lnTo>
                <a:lnTo>
                  <a:pt x="14697" y="15793"/>
                </a:lnTo>
                <a:lnTo>
                  <a:pt x="15013" y="15720"/>
                </a:lnTo>
                <a:lnTo>
                  <a:pt x="15330" y="15598"/>
                </a:lnTo>
                <a:lnTo>
                  <a:pt x="15476" y="15525"/>
                </a:lnTo>
                <a:lnTo>
                  <a:pt x="15597" y="15452"/>
                </a:lnTo>
                <a:lnTo>
                  <a:pt x="15719" y="15355"/>
                </a:lnTo>
                <a:lnTo>
                  <a:pt x="15792" y="15257"/>
                </a:lnTo>
                <a:lnTo>
                  <a:pt x="15865" y="15160"/>
                </a:lnTo>
                <a:lnTo>
                  <a:pt x="15914" y="15038"/>
                </a:lnTo>
                <a:lnTo>
                  <a:pt x="15962" y="14941"/>
                </a:lnTo>
                <a:lnTo>
                  <a:pt x="15987" y="14819"/>
                </a:lnTo>
                <a:lnTo>
                  <a:pt x="16011" y="14552"/>
                </a:lnTo>
                <a:lnTo>
                  <a:pt x="15987" y="14284"/>
                </a:lnTo>
                <a:lnTo>
                  <a:pt x="15938" y="14016"/>
                </a:lnTo>
                <a:lnTo>
                  <a:pt x="15865" y="13749"/>
                </a:lnTo>
                <a:lnTo>
                  <a:pt x="15987" y="13651"/>
                </a:lnTo>
                <a:lnTo>
                  <a:pt x="16084" y="13530"/>
                </a:lnTo>
                <a:lnTo>
                  <a:pt x="16181" y="13408"/>
                </a:lnTo>
                <a:lnTo>
                  <a:pt x="16254" y="13262"/>
                </a:lnTo>
                <a:lnTo>
                  <a:pt x="16376" y="12946"/>
                </a:lnTo>
                <a:lnTo>
                  <a:pt x="16425" y="12654"/>
                </a:lnTo>
                <a:lnTo>
                  <a:pt x="16449" y="12410"/>
                </a:lnTo>
                <a:lnTo>
                  <a:pt x="16449" y="12070"/>
                </a:lnTo>
                <a:lnTo>
                  <a:pt x="16425" y="11875"/>
                </a:lnTo>
                <a:lnTo>
                  <a:pt x="16400" y="11680"/>
                </a:lnTo>
                <a:lnTo>
                  <a:pt x="16352" y="11534"/>
                </a:lnTo>
                <a:lnTo>
                  <a:pt x="16279" y="11388"/>
                </a:lnTo>
                <a:lnTo>
                  <a:pt x="16425" y="11267"/>
                </a:lnTo>
                <a:lnTo>
                  <a:pt x="16546" y="11096"/>
                </a:lnTo>
                <a:lnTo>
                  <a:pt x="16668" y="10926"/>
                </a:lnTo>
                <a:lnTo>
                  <a:pt x="16765" y="10756"/>
                </a:lnTo>
                <a:lnTo>
                  <a:pt x="16838" y="10561"/>
                </a:lnTo>
                <a:lnTo>
                  <a:pt x="16887" y="10342"/>
                </a:lnTo>
                <a:lnTo>
                  <a:pt x="16911" y="10147"/>
                </a:lnTo>
                <a:lnTo>
                  <a:pt x="16936" y="9953"/>
                </a:lnTo>
                <a:lnTo>
                  <a:pt x="16911" y="9758"/>
                </a:lnTo>
                <a:lnTo>
                  <a:pt x="16838" y="9515"/>
                </a:lnTo>
                <a:lnTo>
                  <a:pt x="16717" y="9271"/>
                </a:lnTo>
                <a:lnTo>
                  <a:pt x="16571" y="9053"/>
                </a:lnTo>
                <a:lnTo>
                  <a:pt x="16717" y="8931"/>
                </a:lnTo>
                <a:lnTo>
                  <a:pt x="16838" y="8785"/>
                </a:lnTo>
                <a:lnTo>
                  <a:pt x="16936" y="8615"/>
                </a:lnTo>
                <a:lnTo>
                  <a:pt x="17033" y="8444"/>
                </a:lnTo>
                <a:lnTo>
                  <a:pt x="17106" y="8274"/>
                </a:lnTo>
                <a:lnTo>
                  <a:pt x="17155" y="8079"/>
                </a:lnTo>
                <a:lnTo>
                  <a:pt x="17179" y="7885"/>
                </a:lnTo>
                <a:lnTo>
                  <a:pt x="17203" y="7690"/>
                </a:lnTo>
                <a:lnTo>
                  <a:pt x="17179" y="7447"/>
                </a:lnTo>
                <a:lnTo>
                  <a:pt x="17106" y="7252"/>
                </a:lnTo>
                <a:lnTo>
                  <a:pt x="17009" y="7057"/>
                </a:lnTo>
                <a:lnTo>
                  <a:pt x="16887" y="6887"/>
                </a:lnTo>
                <a:lnTo>
                  <a:pt x="16717" y="6741"/>
                </a:lnTo>
                <a:lnTo>
                  <a:pt x="16546" y="6619"/>
                </a:lnTo>
                <a:lnTo>
                  <a:pt x="16352" y="6498"/>
                </a:lnTo>
                <a:lnTo>
                  <a:pt x="16157" y="6400"/>
                </a:lnTo>
                <a:lnTo>
                  <a:pt x="15938" y="6303"/>
                </a:lnTo>
                <a:lnTo>
                  <a:pt x="15719" y="6206"/>
                </a:lnTo>
                <a:lnTo>
                  <a:pt x="15232" y="6084"/>
                </a:lnTo>
                <a:lnTo>
                  <a:pt x="14746" y="5987"/>
                </a:lnTo>
                <a:lnTo>
                  <a:pt x="14259" y="5938"/>
                </a:lnTo>
                <a:lnTo>
                  <a:pt x="13845" y="5889"/>
                </a:lnTo>
                <a:lnTo>
                  <a:pt x="13432" y="5865"/>
                </a:lnTo>
                <a:lnTo>
                  <a:pt x="12604" y="5841"/>
                </a:lnTo>
                <a:lnTo>
                  <a:pt x="11607" y="5841"/>
                </a:lnTo>
                <a:lnTo>
                  <a:pt x="11266" y="5865"/>
                </a:lnTo>
                <a:lnTo>
                  <a:pt x="11461" y="5354"/>
                </a:lnTo>
                <a:lnTo>
                  <a:pt x="11655" y="4843"/>
                </a:lnTo>
                <a:lnTo>
                  <a:pt x="11826" y="4308"/>
                </a:lnTo>
                <a:lnTo>
                  <a:pt x="11996" y="3797"/>
                </a:lnTo>
                <a:lnTo>
                  <a:pt x="12142" y="3261"/>
                </a:lnTo>
                <a:lnTo>
                  <a:pt x="12239" y="2726"/>
                </a:lnTo>
                <a:lnTo>
                  <a:pt x="12264" y="2458"/>
                </a:lnTo>
                <a:lnTo>
                  <a:pt x="12264" y="2191"/>
                </a:lnTo>
                <a:lnTo>
                  <a:pt x="12239" y="1899"/>
                </a:lnTo>
                <a:lnTo>
                  <a:pt x="12215" y="1631"/>
                </a:lnTo>
                <a:lnTo>
                  <a:pt x="12166" y="1412"/>
                </a:lnTo>
                <a:lnTo>
                  <a:pt x="12118" y="1217"/>
                </a:lnTo>
                <a:lnTo>
                  <a:pt x="12045" y="1023"/>
                </a:lnTo>
                <a:lnTo>
                  <a:pt x="11972" y="853"/>
                </a:lnTo>
                <a:lnTo>
                  <a:pt x="11850" y="682"/>
                </a:lnTo>
                <a:lnTo>
                  <a:pt x="11728" y="512"/>
                </a:lnTo>
                <a:lnTo>
                  <a:pt x="11582" y="366"/>
                </a:lnTo>
                <a:lnTo>
                  <a:pt x="11412" y="220"/>
                </a:lnTo>
                <a:lnTo>
                  <a:pt x="11266" y="147"/>
                </a:lnTo>
                <a:lnTo>
                  <a:pt x="11120" y="74"/>
                </a:lnTo>
                <a:lnTo>
                  <a:pt x="10925" y="25"/>
                </a:lnTo>
                <a:lnTo>
                  <a:pt x="10731" y="1"/>
                </a:lnTo>
                <a:close/>
              </a:path>
            </a:pathLst>
          </a:custGeom>
          <a:solidFill>
            <a:srgbClr val="6AA84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endParaRPr sz="2400">
              <a:solidFill>
                <a:srgbClr val="6D9EEB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6400" y="472738"/>
            <a:ext cx="8237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/>
              <a:t>Test, Critique and Improve (5 mins)</a:t>
            </a:r>
            <a:endParaRPr lang="en-AU" sz="4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551556" y="1172417"/>
            <a:ext cx="8686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/>
              <a:t>Engage in a short-cycle innovation process to continually improve your groups’ design. </a:t>
            </a:r>
            <a:endParaRPr lang="en-AU" sz="3600" dirty="0"/>
          </a:p>
        </p:txBody>
      </p:sp>
      <p:sp>
        <p:nvSpPr>
          <p:cNvPr id="6" name="Rectangle 5"/>
          <p:cNvSpPr/>
          <p:nvPr/>
        </p:nvSpPr>
        <p:spPr>
          <a:xfrm>
            <a:off x="691256" y="2536346"/>
            <a:ext cx="8547100" cy="31854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8100" lvl="0">
              <a:spcBef>
                <a:spcPts val="600"/>
              </a:spcBef>
              <a:buClr>
                <a:srgbClr val="6AA84F"/>
              </a:buClr>
              <a:buSzPts val="3000"/>
            </a:pPr>
            <a:r>
              <a:rPr lang="en-AU" sz="2800" u="sng" dirty="0" smtClean="0">
                <a:latin typeface="Calibri" panose="020F0502020204030204" pitchFamily="34" charset="0"/>
                <a:ea typeface="Raleway Light"/>
                <a:cs typeface="Raleway Light"/>
                <a:sym typeface="Raleway Light"/>
              </a:rPr>
              <a:t>Things to remember:</a:t>
            </a:r>
          </a:p>
          <a:p>
            <a:pPr marL="457200" lvl="0" indent="-419100">
              <a:spcBef>
                <a:spcPts val="600"/>
              </a:spcBef>
              <a:buClr>
                <a:schemeClr val="accent5"/>
              </a:buClr>
              <a:buSzPts val="3000"/>
              <a:buFont typeface="Wingdings" panose="05000000000000000000" pitchFamily="2" charset="2"/>
              <a:buChar char="§"/>
            </a:pPr>
            <a:r>
              <a:rPr lang="en-AU" sz="2400" dirty="0" smtClean="0">
                <a:latin typeface="Raleway Light"/>
                <a:ea typeface="Raleway Light"/>
                <a:cs typeface="Raleway Light"/>
                <a:sym typeface="Raleway Light"/>
              </a:rPr>
              <a:t>Listen and look mindfully</a:t>
            </a:r>
          </a:p>
          <a:p>
            <a:pPr marL="457200" lvl="0" indent="-419100">
              <a:buClr>
                <a:schemeClr val="accent5"/>
              </a:buClr>
              <a:buSzPts val="3000"/>
              <a:buFont typeface="Wingdings" panose="05000000000000000000" pitchFamily="2" charset="2"/>
              <a:buChar char="§"/>
            </a:pPr>
            <a:r>
              <a:rPr lang="en-AU" sz="2400" dirty="0" smtClean="0">
                <a:latin typeface="Raleway Light"/>
                <a:ea typeface="Raleway Light"/>
                <a:cs typeface="Raleway Light"/>
                <a:sym typeface="Raleway Light"/>
              </a:rPr>
              <a:t>Hard on content, soft on people</a:t>
            </a:r>
          </a:p>
          <a:p>
            <a:pPr marL="457200" lvl="0" indent="-419100">
              <a:buClr>
                <a:schemeClr val="accent5"/>
              </a:buClr>
              <a:buSzPts val="3000"/>
              <a:buFont typeface="Wingdings" panose="05000000000000000000" pitchFamily="2" charset="2"/>
              <a:buChar char="§"/>
            </a:pPr>
            <a:r>
              <a:rPr lang="en-AU" sz="2400" dirty="0" smtClean="0">
                <a:latin typeface="Raleway Light"/>
                <a:ea typeface="Raleway Light"/>
                <a:cs typeface="Raleway Light"/>
                <a:sym typeface="Raleway Light"/>
              </a:rPr>
              <a:t>Be kind - but realistic</a:t>
            </a:r>
          </a:p>
          <a:p>
            <a:pPr marL="457200" lvl="0" indent="-419100">
              <a:buClr>
                <a:schemeClr val="accent5"/>
              </a:buClr>
              <a:buSzPts val="3000"/>
              <a:buFont typeface="Wingdings" panose="05000000000000000000" pitchFamily="2" charset="2"/>
              <a:buChar char="§"/>
            </a:pPr>
            <a:r>
              <a:rPr lang="en-AU" sz="2400" dirty="0" smtClean="0">
                <a:latin typeface="Raleway Light"/>
                <a:ea typeface="Raleway Light"/>
                <a:cs typeface="Raleway Light"/>
                <a:sym typeface="Raleway Light"/>
              </a:rPr>
              <a:t>Be specific - focus on the parts to make the whole better</a:t>
            </a:r>
          </a:p>
          <a:p>
            <a:pPr marL="457200" lvl="0" indent="-419100">
              <a:buClr>
                <a:schemeClr val="accent5"/>
              </a:buClr>
              <a:buSzPts val="3000"/>
              <a:buFont typeface="Wingdings" panose="05000000000000000000" pitchFamily="2" charset="2"/>
              <a:buChar char="§"/>
            </a:pPr>
            <a:r>
              <a:rPr lang="en-AU" sz="2400" dirty="0" smtClean="0">
                <a:latin typeface="Raleway Light"/>
                <a:ea typeface="Raleway Light"/>
                <a:cs typeface="Raleway Light"/>
                <a:sym typeface="Raleway Light"/>
              </a:rPr>
              <a:t>Be helpful - give feedforward </a:t>
            </a:r>
          </a:p>
          <a:p>
            <a:pPr marL="457200" lvl="0" indent="-419100">
              <a:buClr>
                <a:schemeClr val="accent5"/>
              </a:buClr>
              <a:buSzPts val="3000"/>
              <a:buFont typeface="Wingdings" panose="05000000000000000000" pitchFamily="2" charset="2"/>
              <a:buChar char="§"/>
            </a:pPr>
            <a:r>
              <a:rPr lang="en-AU" sz="2400" dirty="0" smtClean="0">
                <a:latin typeface="Raleway Light"/>
                <a:ea typeface="Raleway Light"/>
                <a:cs typeface="Raleway Light"/>
                <a:sym typeface="Raleway Light"/>
              </a:rPr>
              <a:t>Hold your ideas lightly</a:t>
            </a:r>
          </a:p>
          <a:p>
            <a:pPr marL="457200" lvl="0" indent="-419100">
              <a:buClr>
                <a:schemeClr val="accent5"/>
              </a:buClr>
              <a:buSzPts val="3000"/>
              <a:buFont typeface="Wingdings" panose="05000000000000000000" pitchFamily="2" charset="2"/>
              <a:buChar char="§"/>
            </a:pPr>
            <a:r>
              <a:rPr lang="en-AU" sz="2400" dirty="0" smtClean="0">
                <a:latin typeface="Raleway Light"/>
                <a:ea typeface="Raleway Light"/>
                <a:cs typeface="Raleway Light"/>
                <a:sym typeface="Raleway Light"/>
              </a:rPr>
              <a:t>Make the changes you want to make</a:t>
            </a:r>
            <a:endParaRPr lang="en-AU" sz="2400" dirty="0">
              <a:latin typeface="Raleway Light"/>
              <a:ea typeface="Raleway Light"/>
              <a:cs typeface="Raleway Light"/>
              <a:sym typeface="Raleway Light"/>
            </a:endParaRPr>
          </a:p>
        </p:txBody>
      </p:sp>
    </p:spTree>
    <p:extLst>
      <p:ext uri="{BB962C8B-B14F-4D97-AF65-F5344CB8AC3E}">
        <p14:creationId xmlns:p14="http://schemas.microsoft.com/office/powerpoint/2010/main" val="4168034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29846"/>
          </a:xfrm>
        </p:spPr>
        <p:txBody>
          <a:bodyPr>
            <a:normAutofit/>
          </a:bodyPr>
          <a:lstStyle/>
          <a:p>
            <a:r>
              <a:rPr lang="en-AU" sz="4000" b="1" dirty="0" smtClean="0"/>
              <a:t>Pitching </a:t>
            </a:r>
            <a:endParaRPr lang="en-AU" sz="4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1753962"/>
            <a:ext cx="989874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AU" sz="2800" dirty="0" smtClean="0"/>
              <a:t>Present your </a:t>
            </a:r>
            <a:r>
              <a:rPr lang="en-AU" sz="2800" smtClean="0"/>
              <a:t>group’s </a:t>
            </a:r>
            <a:r>
              <a:rPr lang="en-AU" sz="2800" smtClean="0"/>
              <a:t>solution </a:t>
            </a:r>
            <a:r>
              <a:rPr lang="en-AU" sz="2800" dirty="0" smtClean="0"/>
              <a:t>to the class</a:t>
            </a:r>
            <a:endParaRPr lang="en-AU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75057" y="3596086"/>
            <a:ext cx="1549400" cy="1525191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81112" y="3701143"/>
            <a:ext cx="1575096" cy="18079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22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28700" y="660400"/>
            <a:ext cx="8089900" cy="707886"/>
          </a:xfrm>
          <a:prstGeom prst="rect">
            <a:avLst/>
          </a:prstGeom>
          <a:noFill/>
          <a:ln w="25400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lang="en-AU" sz="4000" b="1" dirty="0" smtClean="0">
                <a:solidFill>
                  <a:srgbClr val="00B050"/>
                </a:solidFill>
              </a:rPr>
              <a:t>Debriefing</a:t>
            </a:r>
            <a:endParaRPr lang="en-AU" sz="4000" b="1" dirty="0">
              <a:solidFill>
                <a:srgbClr val="00B050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81113" y="4410214"/>
            <a:ext cx="2071688" cy="2117954"/>
          </a:xfrm>
          <a:prstGeom prst="rect">
            <a:avLst/>
          </a:prstGeom>
        </p:spPr>
      </p:pic>
      <p:sp>
        <p:nvSpPr>
          <p:cNvPr id="5" name="Shape 262"/>
          <p:cNvSpPr/>
          <p:nvPr/>
        </p:nvSpPr>
        <p:spPr>
          <a:xfrm>
            <a:off x="9810295" y="485323"/>
            <a:ext cx="1340211" cy="1305377"/>
          </a:xfrm>
          <a:custGeom>
            <a:avLst/>
            <a:gdLst/>
            <a:ahLst/>
            <a:cxnLst/>
            <a:rect l="0" t="0" r="0" b="0"/>
            <a:pathLst>
              <a:path w="18737" h="18250" extrusionOk="0">
                <a:moveTo>
                  <a:pt x="13554" y="3431"/>
                </a:moveTo>
                <a:lnTo>
                  <a:pt x="13748" y="3456"/>
                </a:lnTo>
                <a:lnTo>
                  <a:pt x="13919" y="3480"/>
                </a:lnTo>
                <a:lnTo>
                  <a:pt x="14308" y="3602"/>
                </a:lnTo>
                <a:lnTo>
                  <a:pt x="14478" y="3675"/>
                </a:lnTo>
                <a:lnTo>
                  <a:pt x="14624" y="3748"/>
                </a:lnTo>
                <a:lnTo>
                  <a:pt x="14746" y="3845"/>
                </a:lnTo>
                <a:lnTo>
                  <a:pt x="14843" y="3967"/>
                </a:lnTo>
                <a:lnTo>
                  <a:pt x="14941" y="4113"/>
                </a:lnTo>
                <a:lnTo>
                  <a:pt x="15038" y="4259"/>
                </a:lnTo>
                <a:lnTo>
                  <a:pt x="15111" y="4405"/>
                </a:lnTo>
                <a:lnTo>
                  <a:pt x="15160" y="4551"/>
                </a:lnTo>
                <a:lnTo>
                  <a:pt x="15184" y="4721"/>
                </a:lnTo>
                <a:lnTo>
                  <a:pt x="15208" y="4891"/>
                </a:lnTo>
                <a:lnTo>
                  <a:pt x="15233" y="5232"/>
                </a:lnTo>
                <a:lnTo>
                  <a:pt x="15160" y="5548"/>
                </a:lnTo>
                <a:lnTo>
                  <a:pt x="15111" y="5719"/>
                </a:lnTo>
                <a:lnTo>
                  <a:pt x="15062" y="5865"/>
                </a:lnTo>
                <a:lnTo>
                  <a:pt x="14916" y="6132"/>
                </a:lnTo>
                <a:lnTo>
                  <a:pt x="14722" y="6351"/>
                </a:lnTo>
                <a:lnTo>
                  <a:pt x="14527" y="6570"/>
                </a:lnTo>
                <a:lnTo>
                  <a:pt x="14284" y="6765"/>
                </a:lnTo>
                <a:lnTo>
                  <a:pt x="13821" y="7130"/>
                </a:lnTo>
                <a:lnTo>
                  <a:pt x="13602" y="7325"/>
                </a:lnTo>
                <a:lnTo>
                  <a:pt x="13408" y="7544"/>
                </a:lnTo>
                <a:lnTo>
                  <a:pt x="12678" y="6984"/>
                </a:lnTo>
                <a:lnTo>
                  <a:pt x="12313" y="6692"/>
                </a:lnTo>
                <a:lnTo>
                  <a:pt x="11948" y="6400"/>
                </a:lnTo>
                <a:lnTo>
                  <a:pt x="11631" y="6108"/>
                </a:lnTo>
                <a:lnTo>
                  <a:pt x="11315" y="5767"/>
                </a:lnTo>
                <a:lnTo>
                  <a:pt x="11023" y="5427"/>
                </a:lnTo>
                <a:lnTo>
                  <a:pt x="10755" y="5037"/>
                </a:lnTo>
                <a:lnTo>
                  <a:pt x="10877" y="4989"/>
                </a:lnTo>
                <a:lnTo>
                  <a:pt x="10999" y="4891"/>
                </a:lnTo>
                <a:lnTo>
                  <a:pt x="11242" y="4697"/>
                </a:lnTo>
                <a:lnTo>
                  <a:pt x="11461" y="4478"/>
                </a:lnTo>
                <a:lnTo>
                  <a:pt x="11656" y="4283"/>
                </a:lnTo>
                <a:lnTo>
                  <a:pt x="12191" y="3869"/>
                </a:lnTo>
                <a:lnTo>
                  <a:pt x="12483" y="3699"/>
                </a:lnTo>
                <a:lnTo>
                  <a:pt x="12775" y="3553"/>
                </a:lnTo>
                <a:lnTo>
                  <a:pt x="12970" y="3480"/>
                </a:lnTo>
                <a:lnTo>
                  <a:pt x="13164" y="3456"/>
                </a:lnTo>
                <a:lnTo>
                  <a:pt x="13359" y="3431"/>
                </a:lnTo>
                <a:close/>
                <a:moveTo>
                  <a:pt x="13529" y="2872"/>
                </a:moveTo>
                <a:lnTo>
                  <a:pt x="13335" y="2896"/>
                </a:lnTo>
                <a:lnTo>
                  <a:pt x="12945" y="2969"/>
                </a:lnTo>
                <a:lnTo>
                  <a:pt x="12556" y="3066"/>
                </a:lnTo>
                <a:lnTo>
                  <a:pt x="12191" y="3237"/>
                </a:lnTo>
                <a:lnTo>
                  <a:pt x="11850" y="3456"/>
                </a:lnTo>
                <a:lnTo>
                  <a:pt x="11607" y="3626"/>
                </a:lnTo>
                <a:lnTo>
                  <a:pt x="11388" y="3821"/>
                </a:lnTo>
                <a:lnTo>
                  <a:pt x="10950" y="4210"/>
                </a:lnTo>
                <a:lnTo>
                  <a:pt x="10658" y="4478"/>
                </a:lnTo>
                <a:lnTo>
                  <a:pt x="10512" y="4648"/>
                </a:lnTo>
                <a:lnTo>
                  <a:pt x="10464" y="4721"/>
                </a:lnTo>
                <a:lnTo>
                  <a:pt x="10464" y="4818"/>
                </a:lnTo>
                <a:lnTo>
                  <a:pt x="10366" y="4843"/>
                </a:lnTo>
                <a:lnTo>
                  <a:pt x="10293" y="4916"/>
                </a:lnTo>
                <a:lnTo>
                  <a:pt x="10245" y="4989"/>
                </a:lnTo>
                <a:lnTo>
                  <a:pt x="10269" y="5110"/>
                </a:lnTo>
                <a:lnTo>
                  <a:pt x="10366" y="5354"/>
                </a:lnTo>
                <a:lnTo>
                  <a:pt x="10488" y="5597"/>
                </a:lnTo>
                <a:lnTo>
                  <a:pt x="10610" y="5816"/>
                </a:lnTo>
                <a:lnTo>
                  <a:pt x="10780" y="6035"/>
                </a:lnTo>
                <a:lnTo>
                  <a:pt x="10950" y="6230"/>
                </a:lnTo>
                <a:lnTo>
                  <a:pt x="11120" y="6449"/>
                </a:lnTo>
                <a:lnTo>
                  <a:pt x="11534" y="6814"/>
                </a:lnTo>
                <a:lnTo>
                  <a:pt x="11972" y="7179"/>
                </a:lnTo>
                <a:lnTo>
                  <a:pt x="12410" y="7519"/>
                </a:lnTo>
                <a:lnTo>
                  <a:pt x="12848" y="7836"/>
                </a:lnTo>
                <a:lnTo>
                  <a:pt x="13262" y="8152"/>
                </a:lnTo>
                <a:lnTo>
                  <a:pt x="13335" y="8201"/>
                </a:lnTo>
                <a:lnTo>
                  <a:pt x="13432" y="8225"/>
                </a:lnTo>
                <a:lnTo>
                  <a:pt x="13505" y="8225"/>
                </a:lnTo>
                <a:lnTo>
                  <a:pt x="13602" y="8201"/>
                </a:lnTo>
                <a:lnTo>
                  <a:pt x="13651" y="8152"/>
                </a:lnTo>
                <a:lnTo>
                  <a:pt x="13724" y="8079"/>
                </a:lnTo>
                <a:lnTo>
                  <a:pt x="13748" y="8006"/>
                </a:lnTo>
                <a:lnTo>
                  <a:pt x="13748" y="7933"/>
                </a:lnTo>
                <a:lnTo>
                  <a:pt x="13943" y="7787"/>
                </a:lnTo>
                <a:lnTo>
                  <a:pt x="14089" y="7665"/>
                </a:lnTo>
                <a:lnTo>
                  <a:pt x="14722" y="7154"/>
                </a:lnTo>
                <a:lnTo>
                  <a:pt x="15014" y="6862"/>
                </a:lnTo>
                <a:lnTo>
                  <a:pt x="15281" y="6546"/>
                </a:lnTo>
                <a:lnTo>
                  <a:pt x="15500" y="6205"/>
                </a:lnTo>
                <a:lnTo>
                  <a:pt x="15598" y="6035"/>
                </a:lnTo>
                <a:lnTo>
                  <a:pt x="15671" y="5840"/>
                </a:lnTo>
                <a:lnTo>
                  <a:pt x="15719" y="5670"/>
                </a:lnTo>
                <a:lnTo>
                  <a:pt x="15768" y="5500"/>
                </a:lnTo>
                <a:lnTo>
                  <a:pt x="15792" y="5305"/>
                </a:lnTo>
                <a:lnTo>
                  <a:pt x="15792" y="5135"/>
                </a:lnTo>
                <a:lnTo>
                  <a:pt x="15768" y="4770"/>
                </a:lnTo>
                <a:lnTo>
                  <a:pt x="15695" y="4429"/>
                </a:lnTo>
                <a:lnTo>
                  <a:pt x="15549" y="4088"/>
                </a:lnTo>
                <a:lnTo>
                  <a:pt x="15379" y="3772"/>
                </a:lnTo>
                <a:lnTo>
                  <a:pt x="15257" y="3626"/>
                </a:lnTo>
                <a:lnTo>
                  <a:pt x="15135" y="3504"/>
                </a:lnTo>
                <a:lnTo>
                  <a:pt x="15014" y="3383"/>
                </a:lnTo>
                <a:lnTo>
                  <a:pt x="14868" y="3261"/>
                </a:lnTo>
                <a:lnTo>
                  <a:pt x="14697" y="3164"/>
                </a:lnTo>
                <a:lnTo>
                  <a:pt x="14503" y="3066"/>
                </a:lnTo>
                <a:lnTo>
                  <a:pt x="14332" y="2993"/>
                </a:lnTo>
                <a:lnTo>
                  <a:pt x="14138" y="2945"/>
                </a:lnTo>
                <a:lnTo>
                  <a:pt x="13943" y="2896"/>
                </a:lnTo>
                <a:lnTo>
                  <a:pt x="13724" y="2872"/>
                </a:lnTo>
                <a:close/>
                <a:moveTo>
                  <a:pt x="5597" y="6814"/>
                </a:moveTo>
                <a:lnTo>
                  <a:pt x="4283" y="8030"/>
                </a:lnTo>
                <a:lnTo>
                  <a:pt x="3675" y="8590"/>
                </a:lnTo>
                <a:lnTo>
                  <a:pt x="3602" y="8468"/>
                </a:lnTo>
                <a:lnTo>
                  <a:pt x="3504" y="8395"/>
                </a:lnTo>
                <a:lnTo>
                  <a:pt x="3285" y="8201"/>
                </a:lnTo>
                <a:lnTo>
                  <a:pt x="2969" y="7860"/>
                </a:lnTo>
                <a:lnTo>
                  <a:pt x="2677" y="7519"/>
                </a:lnTo>
                <a:lnTo>
                  <a:pt x="2410" y="7203"/>
                </a:lnTo>
                <a:lnTo>
                  <a:pt x="2264" y="7057"/>
                </a:lnTo>
                <a:lnTo>
                  <a:pt x="2093" y="6911"/>
                </a:lnTo>
                <a:lnTo>
                  <a:pt x="3821" y="6911"/>
                </a:lnTo>
                <a:lnTo>
                  <a:pt x="4745" y="6862"/>
                </a:lnTo>
                <a:lnTo>
                  <a:pt x="5597" y="6814"/>
                </a:lnTo>
                <a:close/>
                <a:moveTo>
                  <a:pt x="755" y="6911"/>
                </a:moveTo>
                <a:lnTo>
                  <a:pt x="1047" y="6935"/>
                </a:lnTo>
                <a:lnTo>
                  <a:pt x="1315" y="6935"/>
                </a:lnTo>
                <a:lnTo>
                  <a:pt x="1339" y="6984"/>
                </a:lnTo>
                <a:lnTo>
                  <a:pt x="1363" y="7008"/>
                </a:lnTo>
                <a:lnTo>
                  <a:pt x="1582" y="7227"/>
                </a:lnTo>
                <a:lnTo>
                  <a:pt x="1826" y="7422"/>
                </a:lnTo>
                <a:lnTo>
                  <a:pt x="2142" y="7738"/>
                </a:lnTo>
                <a:lnTo>
                  <a:pt x="2434" y="8103"/>
                </a:lnTo>
                <a:lnTo>
                  <a:pt x="2799" y="8541"/>
                </a:lnTo>
                <a:lnTo>
                  <a:pt x="3018" y="8785"/>
                </a:lnTo>
                <a:lnTo>
                  <a:pt x="3139" y="8882"/>
                </a:lnTo>
                <a:lnTo>
                  <a:pt x="3261" y="8955"/>
                </a:lnTo>
                <a:lnTo>
                  <a:pt x="3091" y="9077"/>
                </a:lnTo>
                <a:lnTo>
                  <a:pt x="2993" y="8931"/>
                </a:lnTo>
                <a:lnTo>
                  <a:pt x="2872" y="8785"/>
                </a:lnTo>
                <a:lnTo>
                  <a:pt x="2580" y="8517"/>
                </a:lnTo>
                <a:lnTo>
                  <a:pt x="2020" y="8079"/>
                </a:lnTo>
                <a:lnTo>
                  <a:pt x="1388" y="7495"/>
                </a:lnTo>
                <a:lnTo>
                  <a:pt x="755" y="6911"/>
                </a:lnTo>
                <a:close/>
                <a:moveTo>
                  <a:pt x="9490" y="8760"/>
                </a:moveTo>
                <a:lnTo>
                  <a:pt x="9369" y="8785"/>
                </a:lnTo>
                <a:lnTo>
                  <a:pt x="9271" y="8833"/>
                </a:lnTo>
                <a:lnTo>
                  <a:pt x="9101" y="9004"/>
                </a:lnTo>
                <a:lnTo>
                  <a:pt x="8931" y="9174"/>
                </a:lnTo>
                <a:lnTo>
                  <a:pt x="8760" y="9344"/>
                </a:lnTo>
                <a:lnTo>
                  <a:pt x="8566" y="9515"/>
                </a:lnTo>
                <a:lnTo>
                  <a:pt x="8103" y="9904"/>
                </a:lnTo>
                <a:lnTo>
                  <a:pt x="7617" y="10318"/>
                </a:lnTo>
                <a:lnTo>
                  <a:pt x="7276" y="10609"/>
                </a:lnTo>
                <a:lnTo>
                  <a:pt x="7081" y="10780"/>
                </a:lnTo>
                <a:lnTo>
                  <a:pt x="6887" y="10999"/>
                </a:lnTo>
                <a:lnTo>
                  <a:pt x="6716" y="11193"/>
                </a:lnTo>
                <a:lnTo>
                  <a:pt x="6595" y="11437"/>
                </a:lnTo>
                <a:lnTo>
                  <a:pt x="6570" y="11534"/>
                </a:lnTo>
                <a:lnTo>
                  <a:pt x="6546" y="11656"/>
                </a:lnTo>
                <a:lnTo>
                  <a:pt x="6546" y="11753"/>
                </a:lnTo>
                <a:lnTo>
                  <a:pt x="6570" y="11850"/>
                </a:lnTo>
                <a:lnTo>
                  <a:pt x="6619" y="11948"/>
                </a:lnTo>
                <a:lnTo>
                  <a:pt x="6668" y="11996"/>
                </a:lnTo>
                <a:lnTo>
                  <a:pt x="6765" y="12021"/>
                </a:lnTo>
                <a:lnTo>
                  <a:pt x="6838" y="12021"/>
                </a:lnTo>
                <a:lnTo>
                  <a:pt x="6935" y="11972"/>
                </a:lnTo>
                <a:lnTo>
                  <a:pt x="7033" y="11923"/>
                </a:lnTo>
                <a:lnTo>
                  <a:pt x="7154" y="11777"/>
                </a:lnTo>
                <a:lnTo>
                  <a:pt x="7422" y="11461"/>
                </a:lnTo>
                <a:lnTo>
                  <a:pt x="7641" y="11242"/>
                </a:lnTo>
                <a:lnTo>
                  <a:pt x="7860" y="11023"/>
                </a:lnTo>
                <a:lnTo>
                  <a:pt x="8322" y="10634"/>
                </a:lnTo>
                <a:lnTo>
                  <a:pt x="8736" y="10318"/>
                </a:lnTo>
                <a:lnTo>
                  <a:pt x="9174" y="9977"/>
                </a:lnTo>
                <a:lnTo>
                  <a:pt x="9393" y="9807"/>
                </a:lnTo>
                <a:lnTo>
                  <a:pt x="9563" y="9612"/>
                </a:lnTo>
                <a:lnTo>
                  <a:pt x="9709" y="9393"/>
                </a:lnTo>
                <a:lnTo>
                  <a:pt x="9831" y="9174"/>
                </a:lnTo>
                <a:lnTo>
                  <a:pt x="9855" y="9052"/>
                </a:lnTo>
                <a:lnTo>
                  <a:pt x="9855" y="8931"/>
                </a:lnTo>
                <a:lnTo>
                  <a:pt x="9782" y="8858"/>
                </a:lnTo>
                <a:lnTo>
                  <a:pt x="9709" y="8809"/>
                </a:lnTo>
                <a:lnTo>
                  <a:pt x="9588" y="8760"/>
                </a:lnTo>
                <a:close/>
                <a:moveTo>
                  <a:pt x="2045" y="13359"/>
                </a:moveTo>
                <a:lnTo>
                  <a:pt x="2166" y="13408"/>
                </a:lnTo>
                <a:lnTo>
                  <a:pt x="2166" y="13481"/>
                </a:lnTo>
                <a:lnTo>
                  <a:pt x="2166" y="13554"/>
                </a:lnTo>
                <a:lnTo>
                  <a:pt x="2118" y="13627"/>
                </a:lnTo>
                <a:lnTo>
                  <a:pt x="2069" y="13675"/>
                </a:lnTo>
                <a:lnTo>
                  <a:pt x="1947" y="13773"/>
                </a:lnTo>
                <a:lnTo>
                  <a:pt x="1826" y="13870"/>
                </a:lnTo>
                <a:lnTo>
                  <a:pt x="1655" y="13943"/>
                </a:lnTo>
                <a:lnTo>
                  <a:pt x="1461" y="14016"/>
                </a:lnTo>
                <a:lnTo>
                  <a:pt x="1461" y="14016"/>
                </a:lnTo>
                <a:lnTo>
                  <a:pt x="1607" y="13821"/>
                </a:lnTo>
                <a:lnTo>
                  <a:pt x="1753" y="13627"/>
                </a:lnTo>
                <a:lnTo>
                  <a:pt x="1874" y="13481"/>
                </a:lnTo>
                <a:lnTo>
                  <a:pt x="1972" y="13383"/>
                </a:lnTo>
                <a:lnTo>
                  <a:pt x="1996" y="13383"/>
                </a:lnTo>
                <a:lnTo>
                  <a:pt x="2045" y="13359"/>
                </a:lnTo>
                <a:close/>
                <a:moveTo>
                  <a:pt x="1996" y="12872"/>
                </a:moveTo>
                <a:lnTo>
                  <a:pt x="1899" y="12897"/>
                </a:lnTo>
                <a:lnTo>
                  <a:pt x="1826" y="12921"/>
                </a:lnTo>
                <a:lnTo>
                  <a:pt x="1655" y="13018"/>
                </a:lnTo>
                <a:lnTo>
                  <a:pt x="1534" y="13140"/>
                </a:lnTo>
                <a:lnTo>
                  <a:pt x="1388" y="13286"/>
                </a:lnTo>
                <a:lnTo>
                  <a:pt x="1242" y="13456"/>
                </a:lnTo>
                <a:lnTo>
                  <a:pt x="998" y="13797"/>
                </a:lnTo>
                <a:lnTo>
                  <a:pt x="925" y="13967"/>
                </a:lnTo>
                <a:lnTo>
                  <a:pt x="828" y="14138"/>
                </a:lnTo>
                <a:lnTo>
                  <a:pt x="804" y="14235"/>
                </a:lnTo>
                <a:lnTo>
                  <a:pt x="779" y="14308"/>
                </a:lnTo>
                <a:lnTo>
                  <a:pt x="779" y="14405"/>
                </a:lnTo>
                <a:lnTo>
                  <a:pt x="828" y="14478"/>
                </a:lnTo>
                <a:lnTo>
                  <a:pt x="877" y="14527"/>
                </a:lnTo>
                <a:lnTo>
                  <a:pt x="925" y="14576"/>
                </a:lnTo>
                <a:lnTo>
                  <a:pt x="1047" y="14576"/>
                </a:lnTo>
                <a:lnTo>
                  <a:pt x="1120" y="14551"/>
                </a:lnTo>
                <a:lnTo>
                  <a:pt x="1266" y="14551"/>
                </a:lnTo>
                <a:lnTo>
                  <a:pt x="1412" y="14527"/>
                </a:lnTo>
                <a:lnTo>
                  <a:pt x="1582" y="14478"/>
                </a:lnTo>
                <a:lnTo>
                  <a:pt x="1728" y="14430"/>
                </a:lnTo>
                <a:lnTo>
                  <a:pt x="2020" y="14284"/>
                </a:lnTo>
                <a:lnTo>
                  <a:pt x="2239" y="14138"/>
                </a:lnTo>
                <a:lnTo>
                  <a:pt x="2361" y="14040"/>
                </a:lnTo>
                <a:lnTo>
                  <a:pt x="2483" y="13919"/>
                </a:lnTo>
                <a:lnTo>
                  <a:pt x="2556" y="13773"/>
                </a:lnTo>
                <a:lnTo>
                  <a:pt x="2629" y="13627"/>
                </a:lnTo>
                <a:lnTo>
                  <a:pt x="2653" y="13481"/>
                </a:lnTo>
                <a:lnTo>
                  <a:pt x="2653" y="13408"/>
                </a:lnTo>
                <a:lnTo>
                  <a:pt x="2629" y="13335"/>
                </a:lnTo>
                <a:lnTo>
                  <a:pt x="2604" y="13262"/>
                </a:lnTo>
                <a:lnTo>
                  <a:pt x="2556" y="13189"/>
                </a:lnTo>
                <a:lnTo>
                  <a:pt x="2483" y="13140"/>
                </a:lnTo>
                <a:lnTo>
                  <a:pt x="2385" y="13091"/>
                </a:lnTo>
                <a:lnTo>
                  <a:pt x="2288" y="12970"/>
                </a:lnTo>
                <a:lnTo>
                  <a:pt x="2166" y="12897"/>
                </a:lnTo>
                <a:lnTo>
                  <a:pt x="2069" y="12872"/>
                </a:lnTo>
                <a:close/>
                <a:moveTo>
                  <a:pt x="15525" y="560"/>
                </a:moveTo>
                <a:lnTo>
                  <a:pt x="16084" y="633"/>
                </a:lnTo>
                <a:lnTo>
                  <a:pt x="16644" y="706"/>
                </a:lnTo>
                <a:lnTo>
                  <a:pt x="17204" y="828"/>
                </a:lnTo>
                <a:lnTo>
                  <a:pt x="17763" y="974"/>
                </a:lnTo>
                <a:lnTo>
                  <a:pt x="17666" y="1023"/>
                </a:lnTo>
                <a:lnTo>
                  <a:pt x="17593" y="1096"/>
                </a:lnTo>
                <a:lnTo>
                  <a:pt x="17496" y="1169"/>
                </a:lnTo>
                <a:lnTo>
                  <a:pt x="17496" y="1193"/>
                </a:lnTo>
                <a:lnTo>
                  <a:pt x="17520" y="1217"/>
                </a:lnTo>
                <a:lnTo>
                  <a:pt x="17569" y="1266"/>
                </a:lnTo>
                <a:lnTo>
                  <a:pt x="17617" y="1290"/>
                </a:lnTo>
                <a:lnTo>
                  <a:pt x="17739" y="1315"/>
                </a:lnTo>
                <a:lnTo>
                  <a:pt x="17861" y="1290"/>
                </a:lnTo>
                <a:lnTo>
                  <a:pt x="17934" y="1290"/>
                </a:lnTo>
                <a:lnTo>
                  <a:pt x="17982" y="1242"/>
                </a:lnTo>
                <a:lnTo>
                  <a:pt x="18007" y="1363"/>
                </a:lnTo>
                <a:lnTo>
                  <a:pt x="18031" y="1461"/>
                </a:lnTo>
                <a:lnTo>
                  <a:pt x="17909" y="1485"/>
                </a:lnTo>
                <a:lnTo>
                  <a:pt x="17812" y="1534"/>
                </a:lnTo>
                <a:lnTo>
                  <a:pt x="17715" y="1582"/>
                </a:lnTo>
                <a:lnTo>
                  <a:pt x="17617" y="1655"/>
                </a:lnTo>
                <a:lnTo>
                  <a:pt x="17593" y="1680"/>
                </a:lnTo>
                <a:lnTo>
                  <a:pt x="17593" y="1753"/>
                </a:lnTo>
                <a:lnTo>
                  <a:pt x="17617" y="1801"/>
                </a:lnTo>
                <a:lnTo>
                  <a:pt x="17690" y="1826"/>
                </a:lnTo>
                <a:lnTo>
                  <a:pt x="17739" y="1850"/>
                </a:lnTo>
                <a:lnTo>
                  <a:pt x="17812" y="1874"/>
                </a:lnTo>
                <a:lnTo>
                  <a:pt x="17958" y="1850"/>
                </a:lnTo>
                <a:lnTo>
                  <a:pt x="18080" y="1801"/>
                </a:lnTo>
                <a:lnTo>
                  <a:pt x="18104" y="1996"/>
                </a:lnTo>
                <a:lnTo>
                  <a:pt x="17909" y="2069"/>
                </a:lnTo>
                <a:lnTo>
                  <a:pt x="17788" y="2118"/>
                </a:lnTo>
                <a:lnTo>
                  <a:pt x="17690" y="2215"/>
                </a:lnTo>
                <a:lnTo>
                  <a:pt x="17642" y="2264"/>
                </a:lnTo>
                <a:lnTo>
                  <a:pt x="17642" y="2361"/>
                </a:lnTo>
                <a:lnTo>
                  <a:pt x="17666" y="2410"/>
                </a:lnTo>
                <a:lnTo>
                  <a:pt x="17739" y="2458"/>
                </a:lnTo>
                <a:lnTo>
                  <a:pt x="17836" y="2483"/>
                </a:lnTo>
                <a:lnTo>
                  <a:pt x="17934" y="2458"/>
                </a:lnTo>
                <a:lnTo>
                  <a:pt x="18128" y="2410"/>
                </a:lnTo>
                <a:lnTo>
                  <a:pt x="18153" y="2531"/>
                </a:lnTo>
                <a:lnTo>
                  <a:pt x="18007" y="2555"/>
                </a:lnTo>
                <a:lnTo>
                  <a:pt x="17836" y="2604"/>
                </a:lnTo>
                <a:lnTo>
                  <a:pt x="17763" y="2653"/>
                </a:lnTo>
                <a:lnTo>
                  <a:pt x="17715" y="2726"/>
                </a:lnTo>
                <a:lnTo>
                  <a:pt x="17690" y="2823"/>
                </a:lnTo>
                <a:lnTo>
                  <a:pt x="17690" y="2896"/>
                </a:lnTo>
                <a:lnTo>
                  <a:pt x="17739" y="2945"/>
                </a:lnTo>
                <a:lnTo>
                  <a:pt x="17812" y="2993"/>
                </a:lnTo>
                <a:lnTo>
                  <a:pt x="18153" y="2993"/>
                </a:lnTo>
                <a:lnTo>
                  <a:pt x="18177" y="2969"/>
                </a:lnTo>
                <a:lnTo>
                  <a:pt x="18177" y="3261"/>
                </a:lnTo>
                <a:lnTo>
                  <a:pt x="17739" y="3383"/>
                </a:lnTo>
                <a:lnTo>
                  <a:pt x="17690" y="3407"/>
                </a:lnTo>
                <a:lnTo>
                  <a:pt x="17666" y="3431"/>
                </a:lnTo>
                <a:lnTo>
                  <a:pt x="17617" y="3529"/>
                </a:lnTo>
                <a:lnTo>
                  <a:pt x="17617" y="3577"/>
                </a:lnTo>
                <a:lnTo>
                  <a:pt x="17642" y="3626"/>
                </a:lnTo>
                <a:lnTo>
                  <a:pt x="17666" y="3650"/>
                </a:lnTo>
                <a:lnTo>
                  <a:pt x="17715" y="3699"/>
                </a:lnTo>
                <a:lnTo>
                  <a:pt x="17812" y="3723"/>
                </a:lnTo>
                <a:lnTo>
                  <a:pt x="17934" y="3723"/>
                </a:lnTo>
                <a:lnTo>
                  <a:pt x="18153" y="3699"/>
                </a:lnTo>
                <a:lnTo>
                  <a:pt x="18153" y="3699"/>
                </a:lnTo>
                <a:lnTo>
                  <a:pt x="18104" y="4186"/>
                </a:lnTo>
                <a:lnTo>
                  <a:pt x="17934" y="4088"/>
                </a:lnTo>
                <a:lnTo>
                  <a:pt x="17739" y="4040"/>
                </a:lnTo>
                <a:lnTo>
                  <a:pt x="17642" y="4015"/>
                </a:lnTo>
                <a:lnTo>
                  <a:pt x="17569" y="4040"/>
                </a:lnTo>
                <a:lnTo>
                  <a:pt x="17471" y="4064"/>
                </a:lnTo>
                <a:lnTo>
                  <a:pt x="17423" y="4137"/>
                </a:lnTo>
                <a:lnTo>
                  <a:pt x="17423" y="4186"/>
                </a:lnTo>
                <a:lnTo>
                  <a:pt x="17496" y="4283"/>
                </a:lnTo>
                <a:lnTo>
                  <a:pt x="17617" y="4332"/>
                </a:lnTo>
                <a:lnTo>
                  <a:pt x="17812" y="4429"/>
                </a:lnTo>
                <a:lnTo>
                  <a:pt x="17982" y="4526"/>
                </a:lnTo>
                <a:lnTo>
                  <a:pt x="18055" y="4551"/>
                </a:lnTo>
                <a:lnTo>
                  <a:pt x="17958" y="4940"/>
                </a:lnTo>
                <a:lnTo>
                  <a:pt x="17690" y="4843"/>
                </a:lnTo>
                <a:lnTo>
                  <a:pt x="17471" y="4721"/>
                </a:lnTo>
                <a:lnTo>
                  <a:pt x="17228" y="4648"/>
                </a:lnTo>
                <a:lnTo>
                  <a:pt x="17155" y="4648"/>
                </a:lnTo>
                <a:lnTo>
                  <a:pt x="17155" y="4672"/>
                </a:lnTo>
                <a:lnTo>
                  <a:pt x="17155" y="4721"/>
                </a:lnTo>
                <a:lnTo>
                  <a:pt x="17204" y="4818"/>
                </a:lnTo>
                <a:lnTo>
                  <a:pt x="17252" y="4891"/>
                </a:lnTo>
                <a:lnTo>
                  <a:pt x="17350" y="4989"/>
                </a:lnTo>
                <a:lnTo>
                  <a:pt x="17423" y="5062"/>
                </a:lnTo>
                <a:lnTo>
                  <a:pt x="17642" y="5183"/>
                </a:lnTo>
                <a:lnTo>
                  <a:pt x="17861" y="5256"/>
                </a:lnTo>
                <a:lnTo>
                  <a:pt x="17739" y="5621"/>
                </a:lnTo>
                <a:lnTo>
                  <a:pt x="17617" y="5938"/>
                </a:lnTo>
                <a:lnTo>
                  <a:pt x="17569" y="5889"/>
                </a:lnTo>
                <a:lnTo>
                  <a:pt x="17520" y="5840"/>
                </a:lnTo>
                <a:lnTo>
                  <a:pt x="17398" y="5743"/>
                </a:lnTo>
                <a:lnTo>
                  <a:pt x="17301" y="5670"/>
                </a:lnTo>
                <a:lnTo>
                  <a:pt x="17179" y="5597"/>
                </a:lnTo>
                <a:lnTo>
                  <a:pt x="17082" y="5573"/>
                </a:lnTo>
                <a:lnTo>
                  <a:pt x="16985" y="5548"/>
                </a:lnTo>
                <a:lnTo>
                  <a:pt x="16887" y="5548"/>
                </a:lnTo>
                <a:lnTo>
                  <a:pt x="16766" y="5597"/>
                </a:lnTo>
                <a:lnTo>
                  <a:pt x="16741" y="5621"/>
                </a:lnTo>
                <a:lnTo>
                  <a:pt x="16741" y="5670"/>
                </a:lnTo>
                <a:lnTo>
                  <a:pt x="16741" y="5719"/>
                </a:lnTo>
                <a:lnTo>
                  <a:pt x="16766" y="5743"/>
                </a:lnTo>
                <a:lnTo>
                  <a:pt x="16863" y="5840"/>
                </a:lnTo>
                <a:lnTo>
                  <a:pt x="16936" y="5913"/>
                </a:lnTo>
                <a:lnTo>
                  <a:pt x="17009" y="5962"/>
                </a:lnTo>
                <a:lnTo>
                  <a:pt x="17228" y="6132"/>
                </a:lnTo>
                <a:lnTo>
                  <a:pt x="17325" y="6181"/>
                </a:lnTo>
                <a:lnTo>
                  <a:pt x="17447" y="6205"/>
                </a:lnTo>
                <a:lnTo>
                  <a:pt x="17496" y="6205"/>
                </a:lnTo>
                <a:lnTo>
                  <a:pt x="17325" y="6473"/>
                </a:lnTo>
                <a:lnTo>
                  <a:pt x="17204" y="6473"/>
                </a:lnTo>
                <a:lnTo>
                  <a:pt x="17106" y="6449"/>
                </a:lnTo>
                <a:lnTo>
                  <a:pt x="17009" y="6400"/>
                </a:lnTo>
                <a:lnTo>
                  <a:pt x="16936" y="6351"/>
                </a:lnTo>
                <a:lnTo>
                  <a:pt x="16814" y="6230"/>
                </a:lnTo>
                <a:lnTo>
                  <a:pt x="16668" y="6108"/>
                </a:lnTo>
                <a:lnTo>
                  <a:pt x="16522" y="6035"/>
                </a:lnTo>
                <a:lnTo>
                  <a:pt x="16449" y="6011"/>
                </a:lnTo>
                <a:lnTo>
                  <a:pt x="16352" y="6011"/>
                </a:lnTo>
                <a:lnTo>
                  <a:pt x="16279" y="6035"/>
                </a:lnTo>
                <a:lnTo>
                  <a:pt x="16182" y="6084"/>
                </a:lnTo>
                <a:lnTo>
                  <a:pt x="16133" y="6132"/>
                </a:lnTo>
                <a:lnTo>
                  <a:pt x="16133" y="6181"/>
                </a:lnTo>
                <a:lnTo>
                  <a:pt x="16182" y="6230"/>
                </a:lnTo>
                <a:lnTo>
                  <a:pt x="16230" y="6254"/>
                </a:lnTo>
                <a:lnTo>
                  <a:pt x="16303" y="6254"/>
                </a:lnTo>
                <a:lnTo>
                  <a:pt x="16401" y="6303"/>
                </a:lnTo>
                <a:lnTo>
                  <a:pt x="16547" y="6424"/>
                </a:lnTo>
                <a:lnTo>
                  <a:pt x="16693" y="6570"/>
                </a:lnTo>
                <a:lnTo>
                  <a:pt x="16814" y="6692"/>
                </a:lnTo>
                <a:lnTo>
                  <a:pt x="16936" y="6789"/>
                </a:lnTo>
                <a:lnTo>
                  <a:pt x="17082" y="6838"/>
                </a:lnTo>
                <a:lnTo>
                  <a:pt x="16668" y="7325"/>
                </a:lnTo>
                <a:lnTo>
                  <a:pt x="16157" y="7106"/>
                </a:lnTo>
                <a:lnTo>
                  <a:pt x="16011" y="7033"/>
                </a:lnTo>
                <a:lnTo>
                  <a:pt x="15865" y="7008"/>
                </a:lnTo>
                <a:lnTo>
                  <a:pt x="15744" y="7008"/>
                </a:lnTo>
                <a:lnTo>
                  <a:pt x="15598" y="7057"/>
                </a:lnTo>
                <a:lnTo>
                  <a:pt x="15573" y="7081"/>
                </a:lnTo>
                <a:lnTo>
                  <a:pt x="15549" y="7106"/>
                </a:lnTo>
                <a:lnTo>
                  <a:pt x="15549" y="7154"/>
                </a:lnTo>
                <a:lnTo>
                  <a:pt x="15573" y="7179"/>
                </a:lnTo>
                <a:lnTo>
                  <a:pt x="15646" y="7276"/>
                </a:lnTo>
                <a:lnTo>
                  <a:pt x="15744" y="7349"/>
                </a:lnTo>
                <a:lnTo>
                  <a:pt x="15987" y="7495"/>
                </a:lnTo>
                <a:lnTo>
                  <a:pt x="16328" y="7665"/>
                </a:lnTo>
                <a:lnTo>
                  <a:pt x="16036" y="7957"/>
                </a:lnTo>
                <a:lnTo>
                  <a:pt x="15890" y="7909"/>
                </a:lnTo>
                <a:lnTo>
                  <a:pt x="15744" y="7884"/>
                </a:lnTo>
                <a:lnTo>
                  <a:pt x="15598" y="7860"/>
                </a:lnTo>
                <a:lnTo>
                  <a:pt x="15452" y="7836"/>
                </a:lnTo>
                <a:lnTo>
                  <a:pt x="15160" y="7690"/>
                </a:lnTo>
                <a:lnTo>
                  <a:pt x="15014" y="7641"/>
                </a:lnTo>
                <a:lnTo>
                  <a:pt x="14868" y="7592"/>
                </a:lnTo>
                <a:lnTo>
                  <a:pt x="14819" y="7617"/>
                </a:lnTo>
                <a:lnTo>
                  <a:pt x="14770" y="7665"/>
                </a:lnTo>
                <a:lnTo>
                  <a:pt x="14770" y="7714"/>
                </a:lnTo>
                <a:lnTo>
                  <a:pt x="14770" y="7763"/>
                </a:lnTo>
                <a:lnTo>
                  <a:pt x="14843" y="7860"/>
                </a:lnTo>
                <a:lnTo>
                  <a:pt x="14916" y="7957"/>
                </a:lnTo>
                <a:lnTo>
                  <a:pt x="15135" y="8128"/>
                </a:lnTo>
                <a:lnTo>
                  <a:pt x="15427" y="8249"/>
                </a:lnTo>
                <a:lnTo>
                  <a:pt x="15549" y="8298"/>
                </a:lnTo>
                <a:lnTo>
                  <a:pt x="15695" y="8322"/>
                </a:lnTo>
                <a:lnTo>
                  <a:pt x="15403" y="8639"/>
                </a:lnTo>
                <a:lnTo>
                  <a:pt x="15184" y="8590"/>
                </a:lnTo>
                <a:lnTo>
                  <a:pt x="14965" y="8541"/>
                </a:lnTo>
                <a:lnTo>
                  <a:pt x="14770" y="8468"/>
                </a:lnTo>
                <a:lnTo>
                  <a:pt x="14576" y="8347"/>
                </a:lnTo>
                <a:lnTo>
                  <a:pt x="14551" y="8322"/>
                </a:lnTo>
                <a:lnTo>
                  <a:pt x="14503" y="8322"/>
                </a:lnTo>
                <a:lnTo>
                  <a:pt x="14454" y="8371"/>
                </a:lnTo>
                <a:lnTo>
                  <a:pt x="14430" y="8420"/>
                </a:lnTo>
                <a:lnTo>
                  <a:pt x="14430" y="8493"/>
                </a:lnTo>
                <a:lnTo>
                  <a:pt x="14478" y="8590"/>
                </a:lnTo>
                <a:lnTo>
                  <a:pt x="14551" y="8687"/>
                </a:lnTo>
                <a:lnTo>
                  <a:pt x="14722" y="8809"/>
                </a:lnTo>
                <a:lnTo>
                  <a:pt x="14892" y="8906"/>
                </a:lnTo>
                <a:lnTo>
                  <a:pt x="15111" y="8979"/>
                </a:lnTo>
                <a:lnTo>
                  <a:pt x="14843" y="9271"/>
                </a:lnTo>
                <a:lnTo>
                  <a:pt x="14795" y="9247"/>
                </a:lnTo>
                <a:lnTo>
                  <a:pt x="14503" y="9150"/>
                </a:lnTo>
                <a:lnTo>
                  <a:pt x="14211" y="9052"/>
                </a:lnTo>
                <a:lnTo>
                  <a:pt x="13919" y="8955"/>
                </a:lnTo>
                <a:lnTo>
                  <a:pt x="13627" y="8858"/>
                </a:lnTo>
                <a:lnTo>
                  <a:pt x="13578" y="8858"/>
                </a:lnTo>
                <a:lnTo>
                  <a:pt x="13554" y="8882"/>
                </a:lnTo>
                <a:lnTo>
                  <a:pt x="13529" y="8931"/>
                </a:lnTo>
                <a:lnTo>
                  <a:pt x="13554" y="8955"/>
                </a:lnTo>
                <a:lnTo>
                  <a:pt x="13627" y="9077"/>
                </a:lnTo>
                <a:lnTo>
                  <a:pt x="13748" y="9198"/>
                </a:lnTo>
                <a:lnTo>
                  <a:pt x="13846" y="9296"/>
                </a:lnTo>
                <a:lnTo>
                  <a:pt x="13992" y="9369"/>
                </a:lnTo>
                <a:lnTo>
                  <a:pt x="14284" y="9515"/>
                </a:lnTo>
                <a:lnTo>
                  <a:pt x="14576" y="9612"/>
                </a:lnTo>
                <a:lnTo>
                  <a:pt x="14211" y="10001"/>
                </a:lnTo>
                <a:lnTo>
                  <a:pt x="14186" y="9953"/>
                </a:lnTo>
                <a:lnTo>
                  <a:pt x="14113" y="9904"/>
                </a:lnTo>
                <a:lnTo>
                  <a:pt x="13846" y="9709"/>
                </a:lnTo>
                <a:lnTo>
                  <a:pt x="13529" y="9563"/>
                </a:lnTo>
                <a:lnTo>
                  <a:pt x="13359" y="9490"/>
                </a:lnTo>
                <a:lnTo>
                  <a:pt x="13213" y="9442"/>
                </a:lnTo>
                <a:lnTo>
                  <a:pt x="13043" y="9393"/>
                </a:lnTo>
                <a:lnTo>
                  <a:pt x="12824" y="9393"/>
                </a:lnTo>
                <a:lnTo>
                  <a:pt x="12799" y="9442"/>
                </a:lnTo>
                <a:lnTo>
                  <a:pt x="12799" y="9490"/>
                </a:lnTo>
                <a:lnTo>
                  <a:pt x="12824" y="9515"/>
                </a:lnTo>
                <a:lnTo>
                  <a:pt x="13067" y="9734"/>
                </a:lnTo>
                <a:lnTo>
                  <a:pt x="13335" y="9904"/>
                </a:lnTo>
                <a:lnTo>
                  <a:pt x="13627" y="10074"/>
                </a:lnTo>
                <a:lnTo>
                  <a:pt x="13919" y="10220"/>
                </a:lnTo>
                <a:lnTo>
                  <a:pt x="13967" y="10245"/>
                </a:lnTo>
                <a:lnTo>
                  <a:pt x="13894" y="10318"/>
                </a:lnTo>
                <a:lnTo>
                  <a:pt x="13748" y="10464"/>
                </a:lnTo>
                <a:lnTo>
                  <a:pt x="13700" y="10391"/>
                </a:lnTo>
                <a:lnTo>
                  <a:pt x="13627" y="10318"/>
                </a:lnTo>
                <a:lnTo>
                  <a:pt x="13456" y="10220"/>
                </a:lnTo>
                <a:lnTo>
                  <a:pt x="13091" y="10074"/>
                </a:lnTo>
                <a:lnTo>
                  <a:pt x="12897" y="10026"/>
                </a:lnTo>
                <a:lnTo>
                  <a:pt x="12702" y="9953"/>
                </a:lnTo>
                <a:lnTo>
                  <a:pt x="12507" y="9928"/>
                </a:lnTo>
                <a:lnTo>
                  <a:pt x="12288" y="9904"/>
                </a:lnTo>
                <a:lnTo>
                  <a:pt x="12240" y="9904"/>
                </a:lnTo>
                <a:lnTo>
                  <a:pt x="12215" y="9928"/>
                </a:lnTo>
                <a:lnTo>
                  <a:pt x="12191" y="9977"/>
                </a:lnTo>
                <a:lnTo>
                  <a:pt x="12215" y="10050"/>
                </a:lnTo>
                <a:lnTo>
                  <a:pt x="12264" y="10099"/>
                </a:lnTo>
                <a:lnTo>
                  <a:pt x="12459" y="10196"/>
                </a:lnTo>
                <a:lnTo>
                  <a:pt x="12629" y="10293"/>
                </a:lnTo>
                <a:lnTo>
                  <a:pt x="12994" y="10512"/>
                </a:lnTo>
                <a:lnTo>
                  <a:pt x="13237" y="10634"/>
                </a:lnTo>
                <a:lnTo>
                  <a:pt x="13359" y="10682"/>
                </a:lnTo>
                <a:lnTo>
                  <a:pt x="13505" y="10707"/>
                </a:lnTo>
                <a:lnTo>
                  <a:pt x="12921" y="11291"/>
                </a:lnTo>
                <a:lnTo>
                  <a:pt x="12799" y="11193"/>
                </a:lnTo>
                <a:lnTo>
                  <a:pt x="12653" y="11096"/>
                </a:lnTo>
                <a:lnTo>
                  <a:pt x="12434" y="10974"/>
                </a:lnTo>
                <a:lnTo>
                  <a:pt x="12240" y="10828"/>
                </a:lnTo>
                <a:lnTo>
                  <a:pt x="12021" y="10682"/>
                </a:lnTo>
                <a:lnTo>
                  <a:pt x="11802" y="10585"/>
                </a:lnTo>
                <a:lnTo>
                  <a:pt x="11680" y="10537"/>
                </a:lnTo>
                <a:lnTo>
                  <a:pt x="11534" y="10537"/>
                </a:lnTo>
                <a:lnTo>
                  <a:pt x="11510" y="10561"/>
                </a:lnTo>
                <a:lnTo>
                  <a:pt x="11510" y="10585"/>
                </a:lnTo>
                <a:lnTo>
                  <a:pt x="11534" y="10609"/>
                </a:lnTo>
                <a:lnTo>
                  <a:pt x="11704" y="10804"/>
                </a:lnTo>
                <a:lnTo>
                  <a:pt x="11996" y="11072"/>
                </a:lnTo>
                <a:lnTo>
                  <a:pt x="12337" y="11364"/>
                </a:lnTo>
                <a:lnTo>
                  <a:pt x="12507" y="11461"/>
                </a:lnTo>
                <a:lnTo>
                  <a:pt x="12678" y="11534"/>
                </a:lnTo>
                <a:lnTo>
                  <a:pt x="12337" y="11875"/>
                </a:lnTo>
                <a:lnTo>
                  <a:pt x="12215" y="11826"/>
                </a:lnTo>
                <a:lnTo>
                  <a:pt x="12094" y="11777"/>
                </a:lnTo>
                <a:lnTo>
                  <a:pt x="11899" y="11680"/>
                </a:lnTo>
                <a:lnTo>
                  <a:pt x="11510" y="11437"/>
                </a:lnTo>
                <a:lnTo>
                  <a:pt x="11291" y="11339"/>
                </a:lnTo>
                <a:lnTo>
                  <a:pt x="11193" y="11315"/>
                </a:lnTo>
                <a:lnTo>
                  <a:pt x="11072" y="11291"/>
                </a:lnTo>
                <a:lnTo>
                  <a:pt x="10999" y="11315"/>
                </a:lnTo>
                <a:lnTo>
                  <a:pt x="10974" y="11364"/>
                </a:lnTo>
                <a:lnTo>
                  <a:pt x="10950" y="11437"/>
                </a:lnTo>
                <a:lnTo>
                  <a:pt x="10999" y="11485"/>
                </a:lnTo>
                <a:lnTo>
                  <a:pt x="11266" y="11704"/>
                </a:lnTo>
                <a:lnTo>
                  <a:pt x="11558" y="11923"/>
                </a:lnTo>
                <a:lnTo>
                  <a:pt x="11777" y="12069"/>
                </a:lnTo>
                <a:lnTo>
                  <a:pt x="12045" y="12191"/>
                </a:lnTo>
                <a:lnTo>
                  <a:pt x="11753" y="12483"/>
                </a:lnTo>
                <a:lnTo>
                  <a:pt x="11485" y="12264"/>
                </a:lnTo>
                <a:lnTo>
                  <a:pt x="11218" y="12045"/>
                </a:lnTo>
                <a:lnTo>
                  <a:pt x="11047" y="11899"/>
                </a:lnTo>
                <a:lnTo>
                  <a:pt x="10877" y="11777"/>
                </a:lnTo>
                <a:lnTo>
                  <a:pt x="10682" y="11680"/>
                </a:lnTo>
                <a:lnTo>
                  <a:pt x="10488" y="11631"/>
                </a:lnTo>
                <a:lnTo>
                  <a:pt x="10439" y="11656"/>
                </a:lnTo>
                <a:lnTo>
                  <a:pt x="10439" y="11680"/>
                </a:lnTo>
                <a:lnTo>
                  <a:pt x="10415" y="11704"/>
                </a:lnTo>
                <a:lnTo>
                  <a:pt x="10439" y="11753"/>
                </a:lnTo>
                <a:lnTo>
                  <a:pt x="11072" y="12410"/>
                </a:lnTo>
                <a:lnTo>
                  <a:pt x="11242" y="12605"/>
                </a:lnTo>
                <a:lnTo>
                  <a:pt x="11461" y="12775"/>
                </a:lnTo>
                <a:lnTo>
                  <a:pt x="11315" y="12945"/>
                </a:lnTo>
                <a:lnTo>
                  <a:pt x="11193" y="12848"/>
                </a:lnTo>
                <a:lnTo>
                  <a:pt x="11047" y="12775"/>
                </a:lnTo>
                <a:lnTo>
                  <a:pt x="10780" y="12629"/>
                </a:lnTo>
                <a:lnTo>
                  <a:pt x="10366" y="12361"/>
                </a:lnTo>
                <a:lnTo>
                  <a:pt x="10172" y="12215"/>
                </a:lnTo>
                <a:lnTo>
                  <a:pt x="9977" y="12069"/>
                </a:lnTo>
                <a:lnTo>
                  <a:pt x="9953" y="12045"/>
                </a:lnTo>
                <a:lnTo>
                  <a:pt x="9928" y="12069"/>
                </a:lnTo>
                <a:lnTo>
                  <a:pt x="9904" y="12094"/>
                </a:lnTo>
                <a:lnTo>
                  <a:pt x="9928" y="12118"/>
                </a:lnTo>
                <a:lnTo>
                  <a:pt x="10220" y="12532"/>
                </a:lnTo>
                <a:lnTo>
                  <a:pt x="10391" y="12702"/>
                </a:lnTo>
                <a:lnTo>
                  <a:pt x="10585" y="12897"/>
                </a:lnTo>
                <a:lnTo>
                  <a:pt x="10804" y="13067"/>
                </a:lnTo>
                <a:lnTo>
                  <a:pt x="10926" y="13140"/>
                </a:lnTo>
                <a:lnTo>
                  <a:pt x="11047" y="13213"/>
                </a:lnTo>
                <a:lnTo>
                  <a:pt x="10780" y="13456"/>
                </a:lnTo>
                <a:lnTo>
                  <a:pt x="10439" y="13213"/>
                </a:lnTo>
                <a:lnTo>
                  <a:pt x="10099" y="12970"/>
                </a:lnTo>
                <a:lnTo>
                  <a:pt x="9928" y="12872"/>
                </a:lnTo>
                <a:lnTo>
                  <a:pt x="9734" y="12799"/>
                </a:lnTo>
                <a:lnTo>
                  <a:pt x="9563" y="12726"/>
                </a:lnTo>
                <a:lnTo>
                  <a:pt x="9369" y="12726"/>
                </a:lnTo>
                <a:lnTo>
                  <a:pt x="9320" y="12751"/>
                </a:lnTo>
                <a:lnTo>
                  <a:pt x="9320" y="12775"/>
                </a:lnTo>
                <a:lnTo>
                  <a:pt x="9320" y="12799"/>
                </a:lnTo>
                <a:lnTo>
                  <a:pt x="9442" y="12921"/>
                </a:lnTo>
                <a:lnTo>
                  <a:pt x="9588" y="13043"/>
                </a:lnTo>
                <a:lnTo>
                  <a:pt x="9855" y="13262"/>
                </a:lnTo>
                <a:lnTo>
                  <a:pt x="10464" y="13773"/>
                </a:lnTo>
                <a:lnTo>
                  <a:pt x="10293" y="13943"/>
                </a:lnTo>
                <a:lnTo>
                  <a:pt x="10123" y="13821"/>
                </a:lnTo>
                <a:lnTo>
                  <a:pt x="9953" y="13724"/>
                </a:lnTo>
                <a:lnTo>
                  <a:pt x="9612" y="13554"/>
                </a:lnTo>
                <a:lnTo>
                  <a:pt x="9393" y="13408"/>
                </a:lnTo>
                <a:lnTo>
                  <a:pt x="9223" y="13237"/>
                </a:lnTo>
                <a:lnTo>
                  <a:pt x="9052" y="13067"/>
                </a:lnTo>
                <a:lnTo>
                  <a:pt x="8906" y="12848"/>
                </a:lnTo>
                <a:lnTo>
                  <a:pt x="8833" y="12799"/>
                </a:lnTo>
                <a:lnTo>
                  <a:pt x="8760" y="12799"/>
                </a:lnTo>
                <a:lnTo>
                  <a:pt x="8712" y="12824"/>
                </a:lnTo>
                <a:lnTo>
                  <a:pt x="8663" y="12897"/>
                </a:lnTo>
                <a:lnTo>
                  <a:pt x="8639" y="13018"/>
                </a:lnTo>
                <a:lnTo>
                  <a:pt x="8663" y="13164"/>
                </a:lnTo>
                <a:lnTo>
                  <a:pt x="8687" y="13286"/>
                </a:lnTo>
                <a:lnTo>
                  <a:pt x="8760" y="13408"/>
                </a:lnTo>
                <a:lnTo>
                  <a:pt x="8833" y="13529"/>
                </a:lnTo>
                <a:lnTo>
                  <a:pt x="8931" y="13627"/>
                </a:lnTo>
                <a:lnTo>
                  <a:pt x="9125" y="13821"/>
                </a:lnTo>
                <a:lnTo>
                  <a:pt x="9490" y="14089"/>
                </a:lnTo>
                <a:lnTo>
                  <a:pt x="9685" y="14211"/>
                </a:lnTo>
                <a:lnTo>
                  <a:pt x="9904" y="14308"/>
                </a:lnTo>
                <a:lnTo>
                  <a:pt x="9661" y="14527"/>
                </a:lnTo>
                <a:lnTo>
                  <a:pt x="9369" y="14381"/>
                </a:lnTo>
                <a:lnTo>
                  <a:pt x="9052" y="14235"/>
                </a:lnTo>
                <a:lnTo>
                  <a:pt x="8760" y="14089"/>
                </a:lnTo>
                <a:lnTo>
                  <a:pt x="8614" y="13992"/>
                </a:lnTo>
                <a:lnTo>
                  <a:pt x="8468" y="13919"/>
                </a:lnTo>
                <a:lnTo>
                  <a:pt x="8444" y="13894"/>
                </a:lnTo>
                <a:lnTo>
                  <a:pt x="8420" y="13894"/>
                </a:lnTo>
                <a:lnTo>
                  <a:pt x="8395" y="13919"/>
                </a:lnTo>
                <a:lnTo>
                  <a:pt x="8395" y="13967"/>
                </a:lnTo>
                <a:lnTo>
                  <a:pt x="8468" y="14138"/>
                </a:lnTo>
                <a:lnTo>
                  <a:pt x="8566" y="14308"/>
                </a:lnTo>
                <a:lnTo>
                  <a:pt x="8687" y="14430"/>
                </a:lnTo>
                <a:lnTo>
                  <a:pt x="8833" y="14551"/>
                </a:lnTo>
                <a:lnTo>
                  <a:pt x="9296" y="14868"/>
                </a:lnTo>
                <a:lnTo>
                  <a:pt x="9004" y="15160"/>
                </a:lnTo>
                <a:lnTo>
                  <a:pt x="8614" y="14770"/>
                </a:lnTo>
                <a:lnTo>
                  <a:pt x="8201" y="14405"/>
                </a:lnTo>
                <a:lnTo>
                  <a:pt x="7398" y="13700"/>
                </a:lnTo>
                <a:lnTo>
                  <a:pt x="6984" y="13359"/>
                </a:lnTo>
                <a:lnTo>
                  <a:pt x="6595" y="12994"/>
                </a:lnTo>
                <a:lnTo>
                  <a:pt x="6205" y="12605"/>
                </a:lnTo>
                <a:lnTo>
                  <a:pt x="5840" y="12215"/>
                </a:lnTo>
                <a:lnTo>
                  <a:pt x="5500" y="11777"/>
                </a:lnTo>
                <a:lnTo>
                  <a:pt x="5135" y="11315"/>
                </a:lnTo>
                <a:lnTo>
                  <a:pt x="4794" y="10901"/>
                </a:lnTo>
                <a:lnTo>
                  <a:pt x="4599" y="10682"/>
                </a:lnTo>
                <a:lnTo>
                  <a:pt x="4405" y="10488"/>
                </a:lnTo>
                <a:lnTo>
                  <a:pt x="4137" y="10269"/>
                </a:lnTo>
                <a:lnTo>
                  <a:pt x="3845" y="10074"/>
                </a:lnTo>
                <a:lnTo>
                  <a:pt x="3553" y="9855"/>
                </a:lnTo>
                <a:lnTo>
                  <a:pt x="3285" y="9661"/>
                </a:lnTo>
                <a:lnTo>
                  <a:pt x="3261" y="9588"/>
                </a:lnTo>
                <a:lnTo>
                  <a:pt x="3602" y="9296"/>
                </a:lnTo>
                <a:lnTo>
                  <a:pt x="3967" y="9004"/>
                </a:lnTo>
                <a:lnTo>
                  <a:pt x="4332" y="8712"/>
                </a:lnTo>
                <a:lnTo>
                  <a:pt x="4672" y="8420"/>
                </a:lnTo>
                <a:lnTo>
                  <a:pt x="5646" y="7519"/>
                </a:lnTo>
                <a:lnTo>
                  <a:pt x="6595" y="6595"/>
                </a:lnTo>
                <a:lnTo>
                  <a:pt x="6984" y="6205"/>
                </a:lnTo>
                <a:lnTo>
                  <a:pt x="7349" y="5792"/>
                </a:lnTo>
                <a:lnTo>
                  <a:pt x="8055" y="4940"/>
                </a:lnTo>
                <a:lnTo>
                  <a:pt x="8760" y="4088"/>
                </a:lnTo>
                <a:lnTo>
                  <a:pt x="9466" y="3237"/>
                </a:lnTo>
                <a:lnTo>
                  <a:pt x="9855" y="2799"/>
                </a:lnTo>
                <a:lnTo>
                  <a:pt x="10269" y="2410"/>
                </a:lnTo>
                <a:lnTo>
                  <a:pt x="10707" y="2045"/>
                </a:lnTo>
                <a:lnTo>
                  <a:pt x="11169" y="1704"/>
                </a:lnTo>
                <a:lnTo>
                  <a:pt x="11631" y="1412"/>
                </a:lnTo>
                <a:lnTo>
                  <a:pt x="12142" y="1144"/>
                </a:lnTo>
                <a:lnTo>
                  <a:pt x="12678" y="950"/>
                </a:lnTo>
                <a:lnTo>
                  <a:pt x="13237" y="779"/>
                </a:lnTo>
                <a:lnTo>
                  <a:pt x="13797" y="658"/>
                </a:lnTo>
                <a:lnTo>
                  <a:pt x="14381" y="585"/>
                </a:lnTo>
                <a:lnTo>
                  <a:pt x="14941" y="560"/>
                </a:lnTo>
                <a:close/>
                <a:moveTo>
                  <a:pt x="11777" y="13237"/>
                </a:moveTo>
                <a:lnTo>
                  <a:pt x="11777" y="13602"/>
                </a:lnTo>
                <a:lnTo>
                  <a:pt x="11753" y="13967"/>
                </a:lnTo>
                <a:lnTo>
                  <a:pt x="11704" y="14746"/>
                </a:lnTo>
                <a:lnTo>
                  <a:pt x="11680" y="15549"/>
                </a:lnTo>
                <a:lnTo>
                  <a:pt x="11656" y="16328"/>
                </a:lnTo>
                <a:lnTo>
                  <a:pt x="11485" y="16084"/>
                </a:lnTo>
                <a:lnTo>
                  <a:pt x="11291" y="15865"/>
                </a:lnTo>
                <a:lnTo>
                  <a:pt x="10877" y="15427"/>
                </a:lnTo>
                <a:lnTo>
                  <a:pt x="10755" y="15257"/>
                </a:lnTo>
                <a:lnTo>
                  <a:pt x="10610" y="15062"/>
                </a:lnTo>
                <a:lnTo>
                  <a:pt x="10464" y="14868"/>
                </a:lnTo>
                <a:lnTo>
                  <a:pt x="10366" y="14770"/>
                </a:lnTo>
                <a:lnTo>
                  <a:pt x="10293" y="14722"/>
                </a:lnTo>
                <a:lnTo>
                  <a:pt x="10731" y="14284"/>
                </a:lnTo>
                <a:lnTo>
                  <a:pt x="11266" y="13773"/>
                </a:lnTo>
                <a:lnTo>
                  <a:pt x="11777" y="13237"/>
                </a:lnTo>
                <a:close/>
                <a:moveTo>
                  <a:pt x="3431" y="14381"/>
                </a:moveTo>
                <a:lnTo>
                  <a:pt x="3553" y="14405"/>
                </a:lnTo>
                <a:lnTo>
                  <a:pt x="3699" y="14454"/>
                </a:lnTo>
                <a:lnTo>
                  <a:pt x="3699" y="14527"/>
                </a:lnTo>
                <a:lnTo>
                  <a:pt x="3723" y="14576"/>
                </a:lnTo>
                <a:lnTo>
                  <a:pt x="3602" y="14576"/>
                </a:lnTo>
                <a:lnTo>
                  <a:pt x="3553" y="14600"/>
                </a:lnTo>
                <a:lnTo>
                  <a:pt x="3504" y="14649"/>
                </a:lnTo>
                <a:lnTo>
                  <a:pt x="3334" y="14843"/>
                </a:lnTo>
                <a:lnTo>
                  <a:pt x="3164" y="15038"/>
                </a:lnTo>
                <a:lnTo>
                  <a:pt x="2969" y="15233"/>
                </a:lnTo>
                <a:lnTo>
                  <a:pt x="2896" y="15330"/>
                </a:lnTo>
                <a:lnTo>
                  <a:pt x="2847" y="15452"/>
                </a:lnTo>
                <a:lnTo>
                  <a:pt x="2847" y="15525"/>
                </a:lnTo>
                <a:lnTo>
                  <a:pt x="2872" y="15573"/>
                </a:lnTo>
                <a:lnTo>
                  <a:pt x="2896" y="15622"/>
                </a:lnTo>
                <a:lnTo>
                  <a:pt x="2945" y="15646"/>
                </a:lnTo>
                <a:lnTo>
                  <a:pt x="3115" y="15646"/>
                </a:lnTo>
                <a:lnTo>
                  <a:pt x="3237" y="15598"/>
                </a:lnTo>
                <a:lnTo>
                  <a:pt x="3358" y="15525"/>
                </a:lnTo>
                <a:lnTo>
                  <a:pt x="3480" y="15427"/>
                </a:lnTo>
                <a:lnTo>
                  <a:pt x="3699" y="15208"/>
                </a:lnTo>
                <a:lnTo>
                  <a:pt x="3894" y="14941"/>
                </a:lnTo>
                <a:lnTo>
                  <a:pt x="3918" y="14868"/>
                </a:lnTo>
                <a:lnTo>
                  <a:pt x="3918" y="14795"/>
                </a:lnTo>
                <a:lnTo>
                  <a:pt x="3918" y="14722"/>
                </a:lnTo>
                <a:lnTo>
                  <a:pt x="3869" y="14673"/>
                </a:lnTo>
                <a:lnTo>
                  <a:pt x="3918" y="14697"/>
                </a:lnTo>
                <a:lnTo>
                  <a:pt x="3967" y="14770"/>
                </a:lnTo>
                <a:lnTo>
                  <a:pt x="3967" y="14819"/>
                </a:lnTo>
                <a:lnTo>
                  <a:pt x="3967" y="14892"/>
                </a:lnTo>
                <a:lnTo>
                  <a:pt x="3942" y="15087"/>
                </a:lnTo>
                <a:lnTo>
                  <a:pt x="3894" y="15281"/>
                </a:lnTo>
                <a:lnTo>
                  <a:pt x="3699" y="15671"/>
                </a:lnTo>
                <a:lnTo>
                  <a:pt x="3553" y="15938"/>
                </a:lnTo>
                <a:lnTo>
                  <a:pt x="3480" y="16060"/>
                </a:lnTo>
                <a:lnTo>
                  <a:pt x="3358" y="16157"/>
                </a:lnTo>
                <a:lnTo>
                  <a:pt x="3261" y="16230"/>
                </a:lnTo>
                <a:lnTo>
                  <a:pt x="3115" y="16303"/>
                </a:lnTo>
                <a:lnTo>
                  <a:pt x="2847" y="16376"/>
                </a:lnTo>
                <a:lnTo>
                  <a:pt x="2556" y="16425"/>
                </a:lnTo>
                <a:lnTo>
                  <a:pt x="2361" y="16449"/>
                </a:lnTo>
                <a:lnTo>
                  <a:pt x="2166" y="16449"/>
                </a:lnTo>
                <a:lnTo>
                  <a:pt x="2312" y="16182"/>
                </a:lnTo>
                <a:lnTo>
                  <a:pt x="2434" y="15890"/>
                </a:lnTo>
                <a:lnTo>
                  <a:pt x="2629" y="15403"/>
                </a:lnTo>
                <a:lnTo>
                  <a:pt x="2726" y="15160"/>
                </a:lnTo>
                <a:lnTo>
                  <a:pt x="2847" y="14916"/>
                </a:lnTo>
                <a:lnTo>
                  <a:pt x="2993" y="14697"/>
                </a:lnTo>
                <a:lnTo>
                  <a:pt x="3164" y="14503"/>
                </a:lnTo>
                <a:lnTo>
                  <a:pt x="3237" y="14430"/>
                </a:lnTo>
                <a:lnTo>
                  <a:pt x="3310" y="14405"/>
                </a:lnTo>
                <a:lnTo>
                  <a:pt x="3358" y="14381"/>
                </a:lnTo>
                <a:close/>
                <a:moveTo>
                  <a:pt x="3066" y="10001"/>
                </a:moveTo>
                <a:lnTo>
                  <a:pt x="3188" y="10147"/>
                </a:lnTo>
                <a:lnTo>
                  <a:pt x="3334" y="10293"/>
                </a:lnTo>
                <a:lnTo>
                  <a:pt x="3650" y="10488"/>
                </a:lnTo>
                <a:lnTo>
                  <a:pt x="3894" y="10682"/>
                </a:lnTo>
                <a:lnTo>
                  <a:pt x="4113" y="10877"/>
                </a:lnTo>
                <a:lnTo>
                  <a:pt x="4332" y="11096"/>
                </a:lnTo>
                <a:lnTo>
                  <a:pt x="4526" y="11315"/>
                </a:lnTo>
                <a:lnTo>
                  <a:pt x="4891" y="11777"/>
                </a:lnTo>
                <a:lnTo>
                  <a:pt x="5256" y="12264"/>
                </a:lnTo>
                <a:lnTo>
                  <a:pt x="5621" y="12702"/>
                </a:lnTo>
                <a:lnTo>
                  <a:pt x="6011" y="13140"/>
                </a:lnTo>
                <a:lnTo>
                  <a:pt x="6449" y="13529"/>
                </a:lnTo>
                <a:lnTo>
                  <a:pt x="6862" y="13919"/>
                </a:lnTo>
                <a:lnTo>
                  <a:pt x="7763" y="14697"/>
                </a:lnTo>
                <a:lnTo>
                  <a:pt x="8176" y="15087"/>
                </a:lnTo>
                <a:lnTo>
                  <a:pt x="8614" y="15500"/>
                </a:lnTo>
                <a:lnTo>
                  <a:pt x="8590" y="15525"/>
                </a:lnTo>
                <a:lnTo>
                  <a:pt x="8517" y="15573"/>
                </a:lnTo>
                <a:lnTo>
                  <a:pt x="8468" y="15646"/>
                </a:lnTo>
                <a:lnTo>
                  <a:pt x="8468" y="15719"/>
                </a:lnTo>
                <a:lnTo>
                  <a:pt x="8395" y="15914"/>
                </a:lnTo>
                <a:lnTo>
                  <a:pt x="8322" y="16133"/>
                </a:lnTo>
                <a:lnTo>
                  <a:pt x="8176" y="16547"/>
                </a:lnTo>
                <a:lnTo>
                  <a:pt x="7227" y="15817"/>
                </a:lnTo>
                <a:lnTo>
                  <a:pt x="6303" y="15062"/>
                </a:lnTo>
                <a:lnTo>
                  <a:pt x="5840" y="14649"/>
                </a:lnTo>
                <a:lnTo>
                  <a:pt x="5378" y="14259"/>
                </a:lnTo>
                <a:lnTo>
                  <a:pt x="4964" y="13846"/>
                </a:lnTo>
                <a:lnTo>
                  <a:pt x="4551" y="13408"/>
                </a:lnTo>
                <a:lnTo>
                  <a:pt x="3821" y="12580"/>
                </a:lnTo>
                <a:lnTo>
                  <a:pt x="3456" y="12142"/>
                </a:lnTo>
                <a:lnTo>
                  <a:pt x="3091" y="11729"/>
                </a:lnTo>
                <a:lnTo>
                  <a:pt x="2702" y="11315"/>
                </a:lnTo>
                <a:lnTo>
                  <a:pt x="2288" y="10950"/>
                </a:lnTo>
                <a:lnTo>
                  <a:pt x="1850" y="10609"/>
                </a:lnTo>
                <a:lnTo>
                  <a:pt x="1607" y="10464"/>
                </a:lnTo>
                <a:lnTo>
                  <a:pt x="1388" y="10318"/>
                </a:lnTo>
                <a:lnTo>
                  <a:pt x="1534" y="10318"/>
                </a:lnTo>
                <a:lnTo>
                  <a:pt x="1655" y="10293"/>
                </a:lnTo>
                <a:lnTo>
                  <a:pt x="1947" y="10245"/>
                </a:lnTo>
                <a:lnTo>
                  <a:pt x="2507" y="10147"/>
                </a:lnTo>
                <a:lnTo>
                  <a:pt x="3066" y="10001"/>
                </a:lnTo>
                <a:close/>
                <a:moveTo>
                  <a:pt x="4989" y="16328"/>
                </a:moveTo>
                <a:lnTo>
                  <a:pt x="5110" y="16352"/>
                </a:lnTo>
                <a:lnTo>
                  <a:pt x="5086" y="16401"/>
                </a:lnTo>
                <a:lnTo>
                  <a:pt x="5062" y="16474"/>
                </a:lnTo>
                <a:lnTo>
                  <a:pt x="4989" y="16522"/>
                </a:lnTo>
                <a:lnTo>
                  <a:pt x="4843" y="16620"/>
                </a:lnTo>
                <a:lnTo>
                  <a:pt x="4551" y="16741"/>
                </a:lnTo>
                <a:lnTo>
                  <a:pt x="4551" y="16741"/>
                </a:lnTo>
                <a:lnTo>
                  <a:pt x="4599" y="16620"/>
                </a:lnTo>
                <a:lnTo>
                  <a:pt x="4672" y="16474"/>
                </a:lnTo>
                <a:lnTo>
                  <a:pt x="4770" y="16376"/>
                </a:lnTo>
                <a:lnTo>
                  <a:pt x="4867" y="16328"/>
                </a:lnTo>
                <a:close/>
                <a:moveTo>
                  <a:pt x="3237" y="13846"/>
                </a:moveTo>
                <a:lnTo>
                  <a:pt x="3115" y="13894"/>
                </a:lnTo>
                <a:lnTo>
                  <a:pt x="2993" y="13943"/>
                </a:lnTo>
                <a:lnTo>
                  <a:pt x="2896" y="14016"/>
                </a:lnTo>
                <a:lnTo>
                  <a:pt x="2702" y="14211"/>
                </a:lnTo>
                <a:lnTo>
                  <a:pt x="2531" y="14430"/>
                </a:lnTo>
                <a:lnTo>
                  <a:pt x="2385" y="14673"/>
                </a:lnTo>
                <a:lnTo>
                  <a:pt x="2264" y="14941"/>
                </a:lnTo>
                <a:lnTo>
                  <a:pt x="2045" y="15500"/>
                </a:lnTo>
                <a:lnTo>
                  <a:pt x="1923" y="15768"/>
                </a:lnTo>
                <a:lnTo>
                  <a:pt x="1777" y="16036"/>
                </a:lnTo>
                <a:lnTo>
                  <a:pt x="1607" y="16279"/>
                </a:lnTo>
                <a:lnTo>
                  <a:pt x="1509" y="16376"/>
                </a:lnTo>
                <a:lnTo>
                  <a:pt x="1412" y="16449"/>
                </a:lnTo>
                <a:lnTo>
                  <a:pt x="1363" y="16522"/>
                </a:lnTo>
                <a:lnTo>
                  <a:pt x="1315" y="16595"/>
                </a:lnTo>
                <a:lnTo>
                  <a:pt x="1290" y="16668"/>
                </a:lnTo>
                <a:lnTo>
                  <a:pt x="1315" y="16741"/>
                </a:lnTo>
                <a:lnTo>
                  <a:pt x="1339" y="16814"/>
                </a:lnTo>
                <a:lnTo>
                  <a:pt x="1388" y="16863"/>
                </a:lnTo>
                <a:lnTo>
                  <a:pt x="1436" y="16887"/>
                </a:lnTo>
                <a:lnTo>
                  <a:pt x="1534" y="16912"/>
                </a:lnTo>
                <a:lnTo>
                  <a:pt x="1631" y="16912"/>
                </a:lnTo>
                <a:lnTo>
                  <a:pt x="1728" y="16887"/>
                </a:lnTo>
                <a:lnTo>
                  <a:pt x="2288" y="16887"/>
                </a:lnTo>
                <a:lnTo>
                  <a:pt x="2556" y="16863"/>
                </a:lnTo>
                <a:lnTo>
                  <a:pt x="2799" y="16839"/>
                </a:lnTo>
                <a:lnTo>
                  <a:pt x="3042" y="16790"/>
                </a:lnTo>
                <a:lnTo>
                  <a:pt x="3285" y="16717"/>
                </a:lnTo>
                <a:lnTo>
                  <a:pt x="3431" y="16644"/>
                </a:lnTo>
                <a:lnTo>
                  <a:pt x="3553" y="16571"/>
                </a:lnTo>
                <a:lnTo>
                  <a:pt x="3650" y="16474"/>
                </a:lnTo>
                <a:lnTo>
                  <a:pt x="3772" y="16376"/>
                </a:lnTo>
                <a:lnTo>
                  <a:pt x="3918" y="16157"/>
                </a:lnTo>
                <a:lnTo>
                  <a:pt x="4064" y="15865"/>
                </a:lnTo>
                <a:lnTo>
                  <a:pt x="4210" y="15549"/>
                </a:lnTo>
                <a:lnTo>
                  <a:pt x="4283" y="15306"/>
                </a:lnTo>
                <a:lnTo>
                  <a:pt x="4332" y="15062"/>
                </a:lnTo>
                <a:lnTo>
                  <a:pt x="4380" y="14795"/>
                </a:lnTo>
                <a:lnTo>
                  <a:pt x="4356" y="14576"/>
                </a:lnTo>
                <a:lnTo>
                  <a:pt x="4356" y="14478"/>
                </a:lnTo>
                <a:lnTo>
                  <a:pt x="4307" y="14405"/>
                </a:lnTo>
                <a:lnTo>
                  <a:pt x="4259" y="14332"/>
                </a:lnTo>
                <a:lnTo>
                  <a:pt x="4186" y="14284"/>
                </a:lnTo>
                <a:lnTo>
                  <a:pt x="4113" y="14186"/>
                </a:lnTo>
                <a:lnTo>
                  <a:pt x="4040" y="14089"/>
                </a:lnTo>
                <a:lnTo>
                  <a:pt x="3942" y="14016"/>
                </a:lnTo>
                <a:lnTo>
                  <a:pt x="3845" y="13967"/>
                </a:lnTo>
                <a:lnTo>
                  <a:pt x="3626" y="13870"/>
                </a:lnTo>
                <a:lnTo>
                  <a:pt x="3383" y="13846"/>
                </a:lnTo>
                <a:close/>
                <a:moveTo>
                  <a:pt x="4818" y="15817"/>
                </a:moveTo>
                <a:lnTo>
                  <a:pt x="4697" y="15865"/>
                </a:lnTo>
                <a:lnTo>
                  <a:pt x="4575" y="15914"/>
                </a:lnTo>
                <a:lnTo>
                  <a:pt x="4453" y="15987"/>
                </a:lnTo>
                <a:lnTo>
                  <a:pt x="4356" y="16084"/>
                </a:lnTo>
                <a:lnTo>
                  <a:pt x="4259" y="16206"/>
                </a:lnTo>
                <a:lnTo>
                  <a:pt x="4161" y="16328"/>
                </a:lnTo>
                <a:lnTo>
                  <a:pt x="4088" y="16474"/>
                </a:lnTo>
                <a:lnTo>
                  <a:pt x="4040" y="16620"/>
                </a:lnTo>
                <a:lnTo>
                  <a:pt x="3991" y="16766"/>
                </a:lnTo>
                <a:lnTo>
                  <a:pt x="3967" y="16912"/>
                </a:lnTo>
                <a:lnTo>
                  <a:pt x="3967" y="17058"/>
                </a:lnTo>
                <a:lnTo>
                  <a:pt x="3991" y="17155"/>
                </a:lnTo>
                <a:lnTo>
                  <a:pt x="4064" y="17252"/>
                </a:lnTo>
                <a:lnTo>
                  <a:pt x="4161" y="17301"/>
                </a:lnTo>
                <a:lnTo>
                  <a:pt x="4210" y="17325"/>
                </a:lnTo>
                <a:lnTo>
                  <a:pt x="4259" y="17301"/>
                </a:lnTo>
                <a:lnTo>
                  <a:pt x="4502" y="17228"/>
                </a:lnTo>
                <a:lnTo>
                  <a:pt x="4721" y="17131"/>
                </a:lnTo>
                <a:lnTo>
                  <a:pt x="4989" y="17009"/>
                </a:lnTo>
                <a:lnTo>
                  <a:pt x="5135" y="16936"/>
                </a:lnTo>
                <a:lnTo>
                  <a:pt x="5256" y="16863"/>
                </a:lnTo>
                <a:lnTo>
                  <a:pt x="5354" y="16766"/>
                </a:lnTo>
                <a:lnTo>
                  <a:pt x="5427" y="16668"/>
                </a:lnTo>
                <a:lnTo>
                  <a:pt x="5500" y="16547"/>
                </a:lnTo>
                <a:lnTo>
                  <a:pt x="5524" y="16401"/>
                </a:lnTo>
                <a:lnTo>
                  <a:pt x="5524" y="16328"/>
                </a:lnTo>
                <a:lnTo>
                  <a:pt x="5500" y="16230"/>
                </a:lnTo>
                <a:lnTo>
                  <a:pt x="5451" y="16133"/>
                </a:lnTo>
                <a:lnTo>
                  <a:pt x="5402" y="16060"/>
                </a:lnTo>
                <a:lnTo>
                  <a:pt x="5305" y="15963"/>
                </a:lnTo>
                <a:lnTo>
                  <a:pt x="5208" y="15890"/>
                </a:lnTo>
                <a:lnTo>
                  <a:pt x="5086" y="15841"/>
                </a:lnTo>
                <a:lnTo>
                  <a:pt x="4964" y="15817"/>
                </a:lnTo>
                <a:close/>
                <a:moveTo>
                  <a:pt x="10001" y="14965"/>
                </a:moveTo>
                <a:lnTo>
                  <a:pt x="10099" y="15184"/>
                </a:lnTo>
                <a:lnTo>
                  <a:pt x="10220" y="15379"/>
                </a:lnTo>
                <a:lnTo>
                  <a:pt x="10488" y="15719"/>
                </a:lnTo>
                <a:lnTo>
                  <a:pt x="10731" y="16011"/>
                </a:lnTo>
                <a:lnTo>
                  <a:pt x="10999" y="16303"/>
                </a:lnTo>
                <a:lnTo>
                  <a:pt x="11242" y="16595"/>
                </a:lnTo>
                <a:lnTo>
                  <a:pt x="11339" y="16766"/>
                </a:lnTo>
                <a:lnTo>
                  <a:pt x="11412" y="16936"/>
                </a:lnTo>
                <a:lnTo>
                  <a:pt x="11437" y="17009"/>
                </a:lnTo>
                <a:lnTo>
                  <a:pt x="11485" y="17058"/>
                </a:lnTo>
                <a:lnTo>
                  <a:pt x="11558" y="17082"/>
                </a:lnTo>
                <a:lnTo>
                  <a:pt x="11607" y="17106"/>
                </a:lnTo>
                <a:lnTo>
                  <a:pt x="11607" y="17350"/>
                </a:lnTo>
                <a:lnTo>
                  <a:pt x="11583" y="17593"/>
                </a:lnTo>
                <a:lnTo>
                  <a:pt x="11412" y="17471"/>
                </a:lnTo>
                <a:lnTo>
                  <a:pt x="11266" y="17325"/>
                </a:lnTo>
                <a:lnTo>
                  <a:pt x="10974" y="17009"/>
                </a:lnTo>
                <a:lnTo>
                  <a:pt x="10488" y="16328"/>
                </a:lnTo>
                <a:lnTo>
                  <a:pt x="10099" y="15817"/>
                </a:lnTo>
                <a:lnTo>
                  <a:pt x="9855" y="15549"/>
                </a:lnTo>
                <a:lnTo>
                  <a:pt x="9709" y="15427"/>
                </a:lnTo>
                <a:lnTo>
                  <a:pt x="9588" y="15306"/>
                </a:lnTo>
                <a:lnTo>
                  <a:pt x="9855" y="15111"/>
                </a:lnTo>
                <a:lnTo>
                  <a:pt x="9928" y="15038"/>
                </a:lnTo>
                <a:lnTo>
                  <a:pt x="10001" y="14965"/>
                </a:lnTo>
                <a:close/>
                <a:moveTo>
                  <a:pt x="15135" y="1"/>
                </a:moveTo>
                <a:lnTo>
                  <a:pt x="14551" y="25"/>
                </a:lnTo>
                <a:lnTo>
                  <a:pt x="13967" y="74"/>
                </a:lnTo>
                <a:lnTo>
                  <a:pt x="13408" y="171"/>
                </a:lnTo>
                <a:lnTo>
                  <a:pt x="12824" y="293"/>
                </a:lnTo>
                <a:lnTo>
                  <a:pt x="12264" y="487"/>
                </a:lnTo>
                <a:lnTo>
                  <a:pt x="11753" y="706"/>
                </a:lnTo>
                <a:lnTo>
                  <a:pt x="11242" y="974"/>
                </a:lnTo>
                <a:lnTo>
                  <a:pt x="10755" y="1290"/>
                </a:lnTo>
                <a:lnTo>
                  <a:pt x="10318" y="1631"/>
                </a:lnTo>
                <a:lnTo>
                  <a:pt x="9880" y="2020"/>
                </a:lnTo>
                <a:lnTo>
                  <a:pt x="9466" y="2434"/>
                </a:lnTo>
                <a:lnTo>
                  <a:pt x="9052" y="2847"/>
                </a:lnTo>
                <a:lnTo>
                  <a:pt x="8663" y="3310"/>
                </a:lnTo>
                <a:lnTo>
                  <a:pt x="7933" y="4234"/>
                </a:lnTo>
                <a:lnTo>
                  <a:pt x="7203" y="5135"/>
                </a:lnTo>
                <a:lnTo>
                  <a:pt x="6814" y="5597"/>
                </a:lnTo>
                <a:lnTo>
                  <a:pt x="6400" y="6011"/>
                </a:lnTo>
                <a:lnTo>
                  <a:pt x="6205" y="6205"/>
                </a:lnTo>
                <a:lnTo>
                  <a:pt x="5889" y="6205"/>
                </a:lnTo>
                <a:lnTo>
                  <a:pt x="5548" y="6230"/>
                </a:lnTo>
                <a:lnTo>
                  <a:pt x="4916" y="6303"/>
                </a:lnTo>
                <a:lnTo>
                  <a:pt x="3991" y="6376"/>
                </a:lnTo>
                <a:lnTo>
                  <a:pt x="3066" y="6400"/>
                </a:lnTo>
                <a:lnTo>
                  <a:pt x="901" y="6400"/>
                </a:lnTo>
                <a:lnTo>
                  <a:pt x="171" y="6351"/>
                </a:lnTo>
                <a:lnTo>
                  <a:pt x="122" y="6351"/>
                </a:lnTo>
                <a:lnTo>
                  <a:pt x="74" y="6376"/>
                </a:lnTo>
                <a:lnTo>
                  <a:pt x="25" y="6449"/>
                </a:lnTo>
                <a:lnTo>
                  <a:pt x="1" y="6546"/>
                </a:lnTo>
                <a:lnTo>
                  <a:pt x="25" y="6619"/>
                </a:lnTo>
                <a:lnTo>
                  <a:pt x="1" y="6716"/>
                </a:lnTo>
                <a:lnTo>
                  <a:pt x="49" y="6789"/>
                </a:lnTo>
                <a:lnTo>
                  <a:pt x="195" y="7008"/>
                </a:lnTo>
                <a:lnTo>
                  <a:pt x="366" y="7227"/>
                </a:lnTo>
                <a:lnTo>
                  <a:pt x="731" y="7617"/>
                </a:lnTo>
                <a:lnTo>
                  <a:pt x="1120" y="7982"/>
                </a:lnTo>
                <a:lnTo>
                  <a:pt x="1534" y="8347"/>
                </a:lnTo>
                <a:lnTo>
                  <a:pt x="1923" y="8712"/>
                </a:lnTo>
                <a:lnTo>
                  <a:pt x="2337" y="9101"/>
                </a:lnTo>
                <a:lnTo>
                  <a:pt x="2507" y="9296"/>
                </a:lnTo>
                <a:lnTo>
                  <a:pt x="2702" y="9466"/>
                </a:lnTo>
                <a:lnTo>
                  <a:pt x="1923" y="9661"/>
                </a:lnTo>
                <a:lnTo>
                  <a:pt x="1680" y="9709"/>
                </a:lnTo>
                <a:lnTo>
                  <a:pt x="1412" y="9734"/>
                </a:lnTo>
                <a:lnTo>
                  <a:pt x="1193" y="9807"/>
                </a:lnTo>
                <a:lnTo>
                  <a:pt x="1071" y="9855"/>
                </a:lnTo>
                <a:lnTo>
                  <a:pt x="974" y="9928"/>
                </a:lnTo>
                <a:lnTo>
                  <a:pt x="925" y="9953"/>
                </a:lnTo>
                <a:lnTo>
                  <a:pt x="925" y="10001"/>
                </a:lnTo>
                <a:lnTo>
                  <a:pt x="925" y="10099"/>
                </a:lnTo>
                <a:lnTo>
                  <a:pt x="852" y="10123"/>
                </a:lnTo>
                <a:lnTo>
                  <a:pt x="804" y="10172"/>
                </a:lnTo>
                <a:lnTo>
                  <a:pt x="779" y="10220"/>
                </a:lnTo>
                <a:lnTo>
                  <a:pt x="755" y="10293"/>
                </a:lnTo>
                <a:lnTo>
                  <a:pt x="755" y="10342"/>
                </a:lnTo>
                <a:lnTo>
                  <a:pt x="755" y="10391"/>
                </a:lnTo>
                <a:lnTo>
                  <a:pt x="779" y="10439"/>
                </a:lnTo>
                <a:lnTo>
                  <a:pt x="852" y="10512"/>
                </a:lnTo>
                <a:lnTo>
                  <a:pt x="1363" y="10901"/>
                </a:lnTo>
                <a:lnTo>
                  <a:pt x="1850" y="11291"/>
                </a:lnTo>
                <a:lnTo>
                  <a:pt x="2312" y="11729"/>
                </a:lnTo>
                <a:lnTo>
                  <a:pt x="2774" y="12167"/>
                </a:lnTo>
                <a:lnTo>
                  <a:pt x="3164" y="12629"/>
                </a:lnTo>
                <a:lnTo>
                  <a:pt x="3553" y="13091"/>
                </a:lnTo>
                <a:lnTo>
                  <a:pt x="3967" y="13554"/>
                </a:lnTo>
                <a:lnTo>
                  <a:pt x="4356" y="13992"/>
                </a:lnTo>
                <a:lnTo>
                  <a:pt x="4794" y="14454"/>
                </a:lnTo>
                <a:lnTo>
                  <a:pt x="5256" y="14892"/>
                </a:lnTo>
                <a:lnTo>
                  <a:pt x="5743" y="15330"/>
                </a:lnTo>
                <a:lnTo>
                  <a:pt x="6230" y="15744"/>
                </a:lnTo>
                <a:lnTo>
                  <a:pt x="7227" y="16522"/>
                </a:lnTo>
                <a:lnTo>
                  <a:pt x="8249" y="17301"/>
                </a:lnTo>
                <a:lnTo>
                  <a:pt x="8347" y="17350"/>
                </a:lnTo>
                <a:lnTo>
                  <a:pt x="8444" y="17350"/>
                </a:lnTo>
                <a:lnTo>
                  <a:pt x="8517" y="17325"/>
                </a:lnTo>
                <a:lnTo>
                  <a:pt x="8590" y="17277"/>
                </a:lnTo>
                <a:lnTo>
                  <a:pt x="8639" y="17204"/>
                </a:lnTo>
                <a:lnTo>
                  <a:pt x="8663" y="17106"/>
                </a:lnTo>
                <a:lnTo>
                  <a:pt x="8663" y="17009"/>
                </a:lnTo>
                <a:lnTo>
                  <a:pt x="8614" y="16912"/>
                </a:lnTo>
                <a:lnTo>
                  <a:pt x="8760" y="16620"/>
                </a:lnTo>
                <a:lnTo>
                  <a:pt x="8858" y="16328"/>
                </a:lnTo>
                <a:lnTo>
                  <a:pt x="8955" y="16011"/>
                </a:lnTo>
                <a:lnTo>
                  <a:pt x="9004" y="15695"/>
                </a:lnTo>
                <a:lnTo>
                  <a:pt x="9174" y="15598"/>
                </a:lnTo>
                <a:lnTo>
                  <a:pt x="9466" y="15914"/>
                </a:lnTo>
                <a:lnTo>
                  <a:pt x="9831" y="16376"/>
                </a:lnTo>
                <a:lnTo>
                  <a:pt x="10196" y="16887"/>
                </a:lnTo>
                <a:lnTo>
                  <a:pt x="10464" y="17252"/>
                </a:lnTo>
                <a:lnTo>
                  <a:pt x="10755" y="17617"/>
                </a:lnTo>
                <a:lnTo>
                  <a:pt x="10901" y="17788"/>
                </a:lnTo>
                <a:lnTo>
                  <a:pt x="11072" y="17934"/>
                </a:lnTo>
                <a:lnTo>
                  <a:pt x="11242" y="18080"/>
                </a:lnTo>
                <a:lnTo>
                  <a:pt x="11437" y="18201"/>
                </a:lnTo>
                <a:lnTo>
                  <a:pt x="11510" y="18226"/>
                </a:lnTo>
                <a:lnTo>
                  <a:pt x="11558" y="18250"/>
                </a:lnTo>
                <a:lnTo>
                  <a:pt x="11631" y="18250"/>
                </a:lnTo>
                <a:lnTo>
                  <a:pt x="11704" y="18226"/>
                </a:lnTo>
                <a:lnTo>
                  <a:pt x="11826" y="18226"/>
                </a:lnTo>
                <a:lnTo>
                  <a:pt x="11948" y="18177"/>
                </a:lnTo>
                <a:lnTo>
                  <a:pt x="12045" y="18128"/>
                </a:lnTo>
                <a:lnTo>
                  <a:pt x="12094" y="18007"/>
                </a:lnTo>
                <a:lnTo>
                  <a:pt x="12167" y="17763"/>
                </a:lnTo>
                <a:lnTo>
                  <a:pt x="12191" y="17520"/>
                </a:lnTo>
                <a:lnTo>
                  <a:pt x="12240" y="17033"/>
                </a:lnTo>
                <a:lnTo>
                  <a:pt x="12264" y="16279"/>
                </a:lnTo>
                <a:lnTo>
                  <a:pt x="12264" y="15549"/>
                </a:lnTo>
                <a:lnTo>
                  <a:pt x="12288" y="14746"/>
                </a:lnTo>
                <a:lnTo>
                  <a:pt x="12337" y="13967"/>
                </a:lnTo>
                <a:lnTo>
                  <a:pt x="12361" y="13651"/>
                </a:lnTo>
                <a:lnTo>
                  <a:pt x="12386" y="13335"/>
                </a:lnTo>
                <a:lnTo>
                  <a:pt x="12361" y="13018"/>
                </a:lnTo>
                <a:lnTo>
                  <a:pt x="12337" y="12848"/>
                </a:lnTo>
                <a:lnTo>
                  <a:pt x="12288" y="12726"/>
                </a:lnTo>
                <a:lnTo>
                  <a:pt x="12775" y="12191"/>
                </a:lnTo>
                <a:lnTo>
                  <a:pt x="13335" y="11607"/>
                </a:lnTo>
                <a:lnTo>
                  <a:pt x="13943" y="11047"/>
                </a:lnTo>
                <a:lnTo>
                  <a:pt x="14527" y="10464"/>
                </a:lnTo>
                <a:lnTo>
                  <a:pt x="15087" y="9880"/>
                </a:lnTo>
                <a:lnTo>
                  <a:pt x="15622" y="9247"/>
                </a:lnTo>
                <a:lnTo>
                  <a:pt x="15865" y="8931"/>
                </a:lnTo>
                <a:lnTo>
                  <a:pt x="16157" y="8639"/>
                </a:lnTo>
                <a:lnTo>
                  <a:pt x="16717" y="8055"/>
                </a:lnTo>
                <a:lnTo>
                  <a:pt x="17277" y="7446"/>
                </a:lnTo>
                <a:lnTo>
                  <a:pt x="17471" y="7227"/>
                </a:lnTo>
                <a:lnTo>
                  <a:pt x="17666" y="6960"/>
                </a:lnTo>
                <a:lnTo>
                  <a:pt x="17836" y="6716"/>
                </a:lnTo>
                <a:lnTo>
                  <a:pt x="17982" y="6449"/>
                </a:lnTo>
                <a:lnTo>
                  <a:pt x="18104" y="6157"/>
                </a:lnTo>
                <a:lnTo>
                  <a:pt x="18250" y="5889"/>
                </a:lnTo>
                <a:lnTo>
                  <a:pt x="18347" y="5597"/>
                </a:lnTo>
                <a:lnTo>
                  <a:pt x="18445" y="5305"/>
                </a:lnTo>
                <a:lnTo>
                  <a:pt x="18591" y="4721"/>
                </a:lnTo>
                <a:lnTo>
                  <a:pt x="18688" y="4113"/>
                </a:lnTo>
                <a:lnTo>
                  <a:pt x="18736" y="3480"/>
                </a:lnTo>
                <a:lnTo>
                  <a:pt x="18736" y="2872"/>
                </a:lnTo>
                <a:lnTo>
                  <a:pt x="18712" y="2312"/>
                </a:lnTo>
                <a:lnTo>
                  <a:pt x="18688" y="1899"/>
                </a:lnTo>
                <a:lnTo>
                  <a:pt x="18639" y="1436"/>
                </a:lnTo>
                <a:lnTo>
                  <a:pt x="18542" y="998"/>
                </a:lnTo>
                <a:lnTo>
                  <a:pt x="18493" y="828"/>
                </a:lnTo>
                <a:lnTo>
                  <a:pt x="18420" y="658"/>
                </a:lnTo>
                <a:lnTo>
                  <a:pt x="18323" y="536"/>
                </a:lnTo>
                <a:lnTo>
                  <a:pt x="18226" y="463"/>
                </a:lnTo>
                <a:lnTo>
                  <a:pt x="18104" y="414"/>
                </a:lnTo>
                <a:lnTo>
                  <a:pt x="17982" y="439"/>
                </a:lnTo>
                <a:lnTo>
                  <a:pt x="17447" y="268"/>
                </a:lnTo>
                <a:lnTo>
                  <a:pt x="16863" y="147"/>
                </a:lnTo>
                <a:lnTo>
                  <a:pt x="16303" y="49"/>
                </a:lnTo>
                <a:lnTo>
                  <a:pt x="15719" y="1"/>
                </a:lnTo>
                <a:close/>
              </a:path>
            </a:pathLst>
          </a:cu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4004" y="1615353"/>
            <a:ext cx="9813701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400" dirty="0" smtClean="0"/>
              <a:t>Discuss with your group about the following:</a:t>
            </a:r>
          </a:p>
          <a:p>
            <a:r>
              <a:rPr lang="en-AU" sz="2400" dirty="0"/>
              <a:t> </a:t>
            </a:r>
            <a:r>
              <a:rPr lang="en-AU" sz="2400" dirty="0" smtClean="0"/>
              <a:t>   </a:t>
            </a:r>
            <a:r>
              <a:rPr lang="en-AU" sz="900" dirty="0" smtClean="0"/>
              <a:t>  </a:t>
            </a:r>
            <a:endParaRPr lang="en-AU" sz="2400" dirty="0" smtClean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AU" sz="2400" dirty="0" smtClean="0"/>
              <a:t>What Design Thinking stages have you gone through? </a:t>
            </a:r>
            <a:r>
              <a:rPr lang="en-AU" sz="2400" i="1" dirty="0" smtClean="0"/>
              <a:t>Write down at least 3 good things about your experience.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AU" sz="2400" dirty="0" smtClean="0"/>
              <a:t>Does our solution solve the problem satisfactorily? Are we able to improve it if we are doing it again? How?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en-AU" sz="2400" dirty="0" smtClean="0"/>
              <a:t>What are the good things of our team work?</a:t>
            </a:r>
          </a:p>
        </p:txBody>
      </p:sp>
    </p:spTree>
    <p:extLst>
      <p:ext uri="{BB962C8B-B14F-4D97-AF65-F5344CB8AC3E}">
        <p14:creationId xmlns:p14="http://schemas.microsoft.com/office/powerpoint/2010/main" val="1448473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94100" y="1785937"/>
            <a:ext cx="2362200" cy="22955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2766207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AU" b="1" dirty="0" smtClean="0"/>
              <a:t>Session outline</a:t>
            </a:r>
            <a:endParaRPr lang="en-AU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2774510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n-AU" dirty="0" smtClean="0"/>
              <a:t> Warming up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AU" dirty="0" smtClean="0"/>
              <a:t> An overview of the Design Thinking process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AU" dirty="0" smtClean="0"/>
              <a:t> The Challenge – </a:t>
            </a:r>
            <a:r>
              <a:rPr lang="en-AU" dirty="0"/>
              <a:t> </a:t>
            </a:r>
            <a:r>
              <a:rPr lang="en-AU" dirty="0" smtClean="0"/>
              <a:t>Drawing a pine tree using Design Thinking process</a:t>
            </a:r>
            <a:endParaRPr lang="en-AU" dirty="0"/>
          </a:p>
          <a:p>
            <a:pPr>
              <a:buFont typeface="Wingdings" panose="05000000000000000000" pitchFamily="2" charset="2"/>
              <a:buChar char="v"/>
            </a:pPr>
            <a:r>
              <a:rPr lang="en-AU" dirty="0" smtClean="0"/>
              <a:t> Pitching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n-AU" dirty="0" smtClean="0"/>
              <a:t> Debriefing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8278636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hape 121"/>
          <p:cNvPicPr preferRelativeResize="0">
            <a:picLocks noGrp="1"/>
          </p:cNvPicPr>
          <p:nvPr>
            <p:ph idx="1"/>
          </p:nvPr>
        </p:nvPicPr>
        <p:blipFill rotWithShape="1">
          <a:blip r:embed="rId2">
            <a:alphaModFix/>
          </a:blip>
          <a:srcRect t="7945" b="9375"/>
          <a:stretch/>
        </p:blipFill>
        <p:spPr>
          <a:xfrm>
            <a:off x="2981177" y="1877858"/>
            <a:ext cx="5375031" cy="2820752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72197" y="450166"/>
            <a:ext cx="92846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400" dirty="0" smtClean="0"/>
              <a:t>Warming up</a:t>
            </a:r>
            <a:endParaRPr lang="en-AU" sz="4400" dirty="0"/>
          </a:p>
        </p:txBody>
      </p:sp>
      <p:sp>
        <p:nvSpPr>
          <p:cNvPr id="2" name="TextBox 1"/>
          <p:cNvSpPr txBox="1"/>
          <p:nvPr/>
        </p:nvSpPr>
        <p:spPr>
          <a:xfrm>
            <a:off x="1219200" y="5138057"/>
            <a:ext cx="1020354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</a:t>
            </a:r>
            <a:r>
              <a:rPr lang="en-AU" sz="20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One, two, three, four, I declare a thumb war”, “Five, six, seven, eight, this should be a piece of cake!”</a:t>
            </a:r>
            <a:endParaRPr lang="en-AU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82073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31941" y="272817"/>
            <a:ext cx="10515600" cy="814925"/>
          </a:xfrm>
        </p:spPr>
        <p:txBody>
          <a:bodyPr>
            <a:normAutofit fontScale="90000"/>
          </a:bodyPr>
          <a:lstStyle/>
          <a:p>
            <a:r>
              <a:rPr lang="en-AU" sz="3200" b="1" dirty="0">
                <a:latin typeface="+mn-lt"/>
              </a:rPr>
              <a:t>T</a:t>
            </a:r>
            <a:r>
              <a:rPr lang="en-AU" sz="3200" b="1" dirty="0" smtClean="0">
                <a:latin typeface="+mn-lt"/>
              </a:rPr>
              <a:t>he Design Thinking </a:t>
            </a:r>
            <a:r>
              <a:rPr lang="en-AU" sz="3100" b="1" dirty="0" smtClean="0">
                <a:latin typeface="+mn-lt"/>
              </a:rPr>
              <a:t>Process </a:t>
            </a:r>
            <a:r>
              <a:rPr lang="en-AU" sz="1800" b="1" dirty="0" smtClean="0">
                <a:latin typeface="+mn-lt"/>
              </a:rPr>
              <a:t>- </a:t>
            </a:r>
            <a:r>
              <a:rPr lang="en-AU" sz="1800" dirty="0" smtClean="0"/>
              <a:t>A </a:t>
            </a:r>
            <a:r>
              <a:rPr lang="en-AU" sz="1800" dirty="0"/>
              <a:t>human centred approach to collaborative and creative problem solving</a:t>
            </a:r>
            <a:br>
              <a:rPr lang="en-AU" sz="1800" dirty="0"/>
            </a:br>
            <a:endParaRPr lang="en-AU" sz="1800" b="1" dirty="0">
              <a:latin typeface="+mn-lt"/>
            </a:endParaRPr>
          </a:p>
        </p:txBody>
      </p:sp>
      <p:sp>
        <p:nvSpPr>
          <p:cNvPr id="4" name="Hexagon 3"/>
          <p:cNvSpPr/>
          <p:nvPr/>
        </p:nvSpPr>
        <p:spPr>
          <a:xfrm>
            <a:off x="789131" y="2208684"/>
            <a:ext cx="2579863" cy="2206171"/>
          </a:xfrm>
          <a:prstGeom prst="hexagon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/>
              <a:t>Empathize</a:t>
            </a:r>
            <a:endParaRPr lang="en-AU" sz="2800" b="1" dirty="0"/>
          </a:p>
        </p:txBody>
      </p:sp>
      <p:sp>
        <p:nvSpPr>
          <p:cNvPr id="5" name="Hexagon 4"/>
          <p:cNvSpPr/>
          <p:nvPr/>
        </p:nvSpPr>
        <p:spPr>
          <a:xfrm>
            <a:off x="2815748" y="3360982"/>
            <a:ext cx="2564127" cy="2196686"/>
          </a:xfrm>
          <a:prstGeom prst="hexagon">
            <a:avLst/>
          </a:prstGeom>
          <a:solidFill>
            <a:srgbClr val="FF66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/>
              <a:t>Define</a:t>
            </a:r>
            <a:endParaRPr lang="en-AU" sz="2800" b="1" dirty="0"/>
          </a:p>
        </p:txBody>
      </p:sp>
      <p:sp>
        <p:nvSpPr>
          <p:cNvPr id="7" name="Hexagon 6"/>
          <p:cNvSpPr/>
          <p:nvPr/>
        </p:nvSpPr>
        <p:spPr>
          <a:xfrm>
            <a:off x="4863670" y="4470020"/>
            <a:ext cx="2579863" cy="2196686"/>
          </a:xfrm>
          <a:prstGeom prst="hexagon">
            <a:avLst/>
          </a:prstGeom>
          <a:noFill/>
          <a:ln w="254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b="1" dirty="0" smtClean="0">
                <a:solidFill>
                  <a:srgbClr val="92D050"/>
                </a:solidFill>
              </a:rPr>
              <a:t>Brainstorm potential solutions; select and develop your solution</a:t>
            </a:r>
            <a:endParaRPr lang="en-AU" sz="2000" b="1" dirty="0">
              <a:solidFill>
                <a:srgbClr val="92D050"/>
              </a:solidFill>
            </a:endParaRPr>
          </a:p>
        </p:txBody>
      </p:sp>
      <p:sp>
        <p:nvSpPr>
          <p:cNvPr id="8" name="Hexagon 7"/>
          <p:cNvSpPr/>
          <p:nvPr/>
        </p:nvSpPr>
        <p:spPr>
          <a:xfrm>
            <a:off x="6920569" y="3389190"/>
            <a:ext cx="2656820" cy="2196686"/>
          </a:xfrm>
          <a:prstGeom prst="hexagon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/>
              <a:t>Prototype</a:t>
            </a:r>
            <a:endParaRPr lang="en-AU" sz="2800" b="1" dirty="0"/>
          </a:p>
        </p:txBody>
      </p:sp>
      <p:sp>
        <p:nvSpPr>
          <p:cNvPr id="9" name="Hexagon 8"/>
          <p:cNvSpPr/>
          <p:nvPr/>
        </p:nvSpPr>
        <p:spPr>
          <a:xfrm>
            <a:off x="4863671" y="2255821"/>
            <a:ext cx="2579863" cy="2196686"/>
          </a:xfrm>
          <a:prstGeom prst="hexagon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/>
              <a:t>Ideate</a:t>
            </a:r>
            <a:endParaRPr lang="en-AU" sz="2800" b="1" dirty="0"/>
          </a:p>
        </p:txBody>
      </p:sp>
      <p:sp>
        <p:nvSpPr>
          <p:cNvPr id="10" name="Hexagon 9"/>
          <p:cNvSpPr/>
          <p:nvPr/>
        </p:nvSpPr>
        <p:spPr>
          <a:xfrm>
            <a:off x="2890490" y="1196668"/>
            <a:ext cx="2489385" cy="2157496"/>
          </a:xfrm>
          <a:prstGeom prst="hexagon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b="1" dirty="0" smtClean="0">
                <a:solidFill>
                  <a:srgbClr val="FF6600"/>
                </a:solidFill>
              </a:rPr>
              <a:t>Clearly articulate the problem you want to solve</a:t>
            </a:r>
            <a:endParaRPr lang="en-AU" sz="2000" b="1" dirty="0">
              <a:solidFill>
                <a:srgbClr val="FF6600"/>
              </a:solidFill>
            </a:endParaRPr>
          </a:p>
        </p:txBody>
      </p:sp>
      <p:sp>
        <p:nvSpPr>
          <p:cNvPr id="11" name="Hexagon 10"/>
          <p:cNvSpPr/>
          <p:nvPr/>
        </p:nvSpPr>
        <p:spPr>
          <a:xfrm>
            <a:off x="9022706" y="2273334"/>
            <a:ext cx="2579863" cy="2196686"/>
          </a:xfrm>
          <a:prstGeom prst="hexagon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b="1" dirty="0" smtClean="0">
                <a:solidFill>
                  <a:srgbClr val="FFC000"/>
                </a:solidFill>
              </a:rPr>
              <a:t>Engage in a continuous short-cycle innovation process to continually improve your design </a:t>
            </a:r>
            <a:endParaRPr lang="en-AU" b="1" dirty="0">
              <a:solidFill>
                <a:srgbClr val="FFC000"/>
              </a:solidFill>
            </a:endParaRPr>
          </a:p>
        </p:txBody>
      </p:sp>
      <p:sp>
        <p:nvSpPr>
          <p:cNvPr id="12" name="Hexagon 11"/>
          <p:cNvSpPr/>
          <p:nvPr/>
        </p:nvSpPr>
        <p:spPr>
          <a:xfrm>
            <a:off x="781591" y="4414855"/>
            <a:ext cx="2579863" cy="2196686"/>
          </a:xfrm>
          <a:prstGeom prst="hexagon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b="1" dirty="0" smtClean="0">
                <a:solidFill>
                  <a:srgbClr val="512373"/>
                </a:solidFill>
              </a:rPr>
              <a:t>Develop a deep understanding of the challenge </a:t>
            </a:r>
            <a:endParaRPr lang="en-AU" sz="2000" b="1" dirty="0">
              <a:solidFill>
                <a:srgbClr val="512373"/>
              </a:solidFill>
            </a:endParaRPr>
          </a:p>
        </p:txBody>
      </p:sp>
      <p:sp>
        <p:nvSpPr>
          <p:cNvPr id="13" name="Hexagon 12"/>
          <p:cNvSpPr/>
          <p:nvPr/>
        </p:nvSpPr>
        <p:spPr>
          <a:xfrm>
            <a:off x="6959048" y="1183082"/>
            <a:ext cx="2579863" cy="2196686"/>
          </a:xfrm>
          <a:prstGeom prst="hexagon">
            <a:avLst/>
          </a:prstGeom>
          <a:noFill/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000" b="1" dirty="0" smtClean="0">
                <a:solidFill>
                  <a:srgbClr val="0070C0"/>
                </a:solidFill>
              </a:rPr>
              <a:t>Design a prototype or a series of prototypes to test all or part of your solutions</a:t>
            </a:r>
            <a:endParaRPr lang="en-AU" sz="2000" b="1" dirty="0">
              <a:solidFill>
                <a:srgbClr val="0070C0"/>
              </a:solidFill>
            </a:endParaRPr>
          </a:p>
        </p:txBody>
      </p:sp>
      <p:sp>
        <p:nvSpPr>
          <p:cNvPr id="14" name="Hexagon 13"/>
          <p:cNvSpPr/>
          <p:nvPr/>
        </p:nvSpPr>
        <p:spPr>
          <a:xfrm>
            <a:off x="9054425" y="4490578"/>
            <a:ext cx="2579863" cy="2196686"/>
          </a:xfrm>
          <a:prstGeom prst="hexagon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AU" sz="2800" b="1" dirty="0" smtClean="0"/>
              <a:t>Test</a:t>
            </a:r>
            <a:endParaRPr lang="en-AU" sz="2800" b="1" dirty="0"/>
          </a:p>
        </p:txBody>
      </p:sp>
    </p:spTree>
    <p:extLst>
      <p:ext uri="{BB962C8B-B14F-4D97-AF65-F5344CB8AC3E}">
        <p14:creationId xmlns:p14="http://schemas.microsoft.com/office/powerpoint/2010/main" val="3969004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9609998"/>
              </p:ext>
            </p:extLst>
          </p:nvPr>
        </p:nvGraphicFramePr>
        <p:xfrm>
          <a:off x="872491" y="647097"/>
          <a:ext cx="10431888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814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58865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2485622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246947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473946">
                <a:tc gridSpan="4">
                  <a:txBody>
                    <a:bodyPr/>
                    <a:lstStyle/>
                    <a:p>
                      <a:r>
                        <a:rPr lang="en-AU" sz="4000" b="0" dirty="0" smtClean="0">
                          <a:solidFill>
                            <a:schemeClr val="tx1"/>
                          </a:solidFill>
                        </a:rPr>
                        <a:t>Learning</a:t>
                      </a:r>
                      <a:r>
                        <a:rPr lang="en-AU" sz="4000" b="0" baseline="0" dirty="0" smtClean="0">
                          <a:solidFill>
                            <a:schemeClr val="tx1"/>
                          </a:solidFill>
                        </a:rPr>
                        <a:t> intentions &amp; more …</a:t>
                      </a:r>
                      <a:endParaRPr lang="en-AU" sz="4000" b="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en-AU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73946">
                <a:tc>
                  <a:txBody>
                    <a:bodyPr/>
                    <a:lstStyle/>
                    <a:p>
                      <a:pPr algn="ctr"/>
                      <a:r>
                        <a:rPr lang="en-AU" sz="3200" dirty="0" smtClean="0"/>
                        <a:t>Knowledge set</a:t>
                      </a:r>
                      <a:endParaRPr lang="en-A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baseline="0" dirty="0" smtClean="0"/>
                        <a:t>Mindset</a:t>
                      </a:r>
                      <a:endParaRPr lang="en-A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 smtClean="0"/>
                        <a:t>Skills</a:t>
                      </a:r>
                      <a:endParaRPr lang="en-AU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3200" dirty="0" smtClean="0"/>
                        <a:t>Tools &amp;</a:t>
                      </a:r>
                      <a:r>
                        <a:rPr lang="en-AU" sz="3200" baseline="0" dirty="0" smtClean="0"/>
                        <a:t> Materials</a:t>
                      </a:r>
                      <a:endParaRPr lang="en-AU" sz="3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73946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400" dirty="0" smtClean="0"/>
                        <a:t>Understanding of the Design Thinking Process</a:t>
                      </a:r>
                    </a:p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endParaRPr lang="en-AU" sz="24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lvl="0" indent="-28575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Quicksand"/>
                          <a:cs typeface="Quicksand"/>
                          <a:sym typeface="Quicksand"/>
                        </a:rPr>
                        <a:t>Collaborative </a:t>
                      </a:r>
                    </a:p>
                    <a:p>
                      <a:pPr marL="285750" lvl="0" indent="-28575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Quicksand"/>
                          <a:cs typeface="Quicksand"/>
                          <a:sym typeface="Quicksand"/>
                        </a:rPr>
                        <a:t>Growth</a:t>
                      </a:r>
                    </a:p>
                    <a:p>
                      <a:pPr marL="285750" lvl="0" indent="-28575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Quicksand"/>
                          <a:cs typeface="Quicksand"/>
                          <a:sym typeface="Quicksand"/>
                        </a:rPr>
                        <a:t>Reflective</a:t>
                      </a:r>
                    </a:p>
                    <a:p>
                      <a:pPr marL="285750" lvl="0" indent="-285750" rtl="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Quicksand"/>
                          <a:cs typeface="Quicksand"/>
                          <a:sym typeface="Quicksand"/>
                        </a:rPr>
                        <a:t>Innovative</a:t>
                      </a:r>
                    </a:p>
                    <a:p>
                      <a:pPr marL="285750" lvl="0" indent="-285750"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AU" sz="2400" dirty="0" smtClean="0">
                          <a:solidFill>
                            <a:schemeClr val="tx1"/>
                          </a:solidFill>
                          <a:latin typeface="Calibri" panose="020F0502020204030204" pitchFamily="34" charset="0"/>
                          <a:ea typeface="Quicksand"/>
                          <a:cs typeface="Quicksand"/>
                          <a:sym typeface="Quicksand"/>
                        </a:rPr>
                        <a:t>Creative</a:t>
                      </a:r>
                    </a:p>
                    <a:p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400" dirty="0" smtClean="0"/>
                        <a:t>Communication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400" dirty="0" smtClean="0"/>
                        <a:t>Collaboration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400" dirty="0" smtClean="0"/>
                        <a:t>Critique</a:t>
                      </a:r>
                      <a:endParaRPr lang="en-AU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400" dirty="0" smtClean="0"/>
                        <a:t>Brain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400" dirty="0" smtClean="0"/>
                        <a:t>Pencils,</a:t>
                      </a:r>
                      <a:r>
                        <a:rPr lang="en-AU" sz="2400" baseline="0" dirty="0" smtClean="0"/>
                        <a:t> rulers, erasers 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AU" sz="2400" dirty="0" smtClean="0"/>
                        <a:t>Graph paper</a:t>
                      </a:r>
                      <a:endParaRPr lang="en-AU" sz="2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7367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AU" sz="4000" b="1" dirty="0" smtClean="0"/>
              <a:t>The challenge</a:t>
            </a:r>
            <a:br>
              <a:rPr lang="en-AU" sz="4000" b="1" dirty="0" smtClean="0"/>
            </a:br>
            <a:r>
              <a:rPr lang="en-AU" sz="4000" b="1" dirty="0" smtClean="0"/>
              <a:t>- </a:t>
            </a:r>
            <a:r>
              <a:rPr lang="en-AU" sz="2800" b="1" i="1" dirty="0" smtClean="0"/>
              <a:t>Draw a </a:t>
            </a:r>
            <a:r>
              <a:rPr lang="en-AU" sz="2800" b="1" i="1" dirty="0" smtClean="0"/>
              <a:t>pine </a:t>
            </a:r>
            <a:r>
              <a:rPr lang="en-AU" sz="2800" b="1" i="1" dirty="0" smtClean="0"/>
              <a:t>tree on a </a:t>
            </a:r>
            <a:r>
              <a:rPr lang="en-AU" sz="2800" b="1" i="1" dirty="0" err="1" smtClean="0"/>
              <a:t>cartesian</a:t>
            </a:r>
            <a:r>
              <a:rPr lang="en-AU" sz="2800" b="1" i="1" dirty="0" smtClean="0"/>
              <a:t> plane that fits on an A4 piece of paper</a:t>
            </a:r>
            <a:r>
              <a:rPr lang="en-AU" sz="2800" b="1" i="1" dirty="0" smtClean="0"/>
              <a:t/>
            </a:r>
            <a:br>
              <a:rPr lang="en-AU" sz="2800" b="1" i="1" dirty="0" smtClean="0"/>
            </a:br>
            <a:r>
              <a:rPr lang="en-AU" sz="4000" dirty="0" smtClean="0">
                <a:latin typeface="+mn-lt"/>
              </a:rPr>
              <a:t>- </a:t>
            </a:r>
            <a:r>
              <a:rPr lang="en-AU" sz="2700" b="1" i="1" dirty="0" smtClean="0"/>
              <a:t>Label all key points as coordinates</a:t>
            </a:r>
            <a:endParaRPr lang="en-AU" sz="2700" b="1" i="1" dirty="0"/>
          </a:p>
        </p:txBody>
      </p:sp>
      <p:sp>
        <p:nvSpPr>
          <p:cNvPr id="3" name="TextBox 2"/>
          <p:cNvSpPr txBox="1"/>
          <p:nvPr/>
        </p:nvSpPr>
        <p:spPr>
          <a:xfrm>
            <a:off x="838200" y="2441470"/>
            <a:ext cx="1040505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You need to: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400" dirty="0"/>
              <a:t>w</a:t>
            </a:r>
            <a:r>
              <a:rPr lang="en-AU" sz="2400" dirty="0" smtClean="0"/>
              <a:t>ork in groups of 3 or 4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400" dirty="0" smtClean="0"/>
              <a:t>go through the Design Thinking procedure.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400" dirty="0" smtClean="0"/>
              <a:t>include a scale to show that your tree is 1.2 m tall</a:t>
            </a:r>
            <a:endParaRPr lang="en-AU" sz="2400" dirty="0" smtClean="0"/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n-AU" sz="2400" dirty="0"/>
              <a:t>s</a:t>
            </a:r>
            <a:r>
              <a:rPr lang="en-AU" sz="2400" dirty="0" smtClean="0"/>
              <a:t>hare </a:t>
            </a:r>
            <a:r>
              <a:rPr lang="en-AU" sz="2400" dirty="0" smtClean="0"/>
              <a:t>your </a:t>
            </a:r>
            <a:r>
              <a:rPr lang="en-AU" sz="2400" dirty="0" smtClean="0"/>
              <a:t>design     </a:t>
            </a:r>
            <a:endParaRPr lang="en-AU" sz="2400" dirty="0" smtClean="0"/>
          </a:p>
          <a:p>
            <a:r>
              <a:rPr lang="en-AU" sz="2000" dirty="0"/>
              <a:t> </a:t>
            </a:r>
            <a:r>
              <a:rPr lang="en-AU" sz="2000" dirty="0" smtClean="0"/>
              <a:t> 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1522900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182" y="365123"/>
            <a:ext cx="7558825" cy="1325563"/>
          </a:xfrm>
        </p:spPr>
        <p:txBody>
          <a:bodyPr/>
          <a:lstStyle/>
          <a:p>
            <a:r>
              <a:rPr lang="en-AU" sz="4000" b="1" dirty="0" smtClean="0"/>
              <a:t>Empathize</a:t>
            </a:r>
            <a:r>
              <a:rPr lang="en-AU" b="1" dirty="0" smtClean="0"/>
              <a:t> </a:t>
            </a:r>
            <a:r>
              <a:rPr lang="en-AU" dirty="0" smtClean="0"/>
              <a:t>(2 mins)</a:t>
            </a:r>
            <a:endParaRPr lang="en-AU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090057"/>
            <a:ext cx="10522857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en-AU" sz="3600" dirty="0" smtClean="0"/>
              <a:t> Work in groups to develop a deep understanding of  </a:t>
            </a:r>
          </a:p>
          <a:p>
            <a:r>
              <a:rPr lang="en-AU" sz="3600" dirty="0" smtClean="0"/>
              <a:t>     the challenge </a:t>
            </a:r>
          </a:p>
          <a:p>
            <a:r>
              <a:rPr lang="en-AU" sz="3600" dirty="0"/>
              <a:t> </a:t>
            </a:r>
            <a:r>
              <a:rPr lang="en-AU" sz="3600" dirty="0" smtClean="0"/>
              <a:t>    </a:t>
            </a:r>
            <a:r>
              <a:rPr lang="en-AU" sz="2400" b="1" dirty="0" smtClean="0"/>
              <a:t>-</a:t>
            </a:r>
            <a:r>
              <a:rPr lang="en-AU" sz="3600" i="1" dirty="0" smtClean="0"/>
              <a:t> </a:t>
            </a:r>
            <a:r>
              <a:rPr lang="en-AU" sz="2800" dirty="0" smtClean="0"/>
              <a:t>What is the challenge?</a:t>
            </a:r>
          </a:p>
          <a:p>
            <a:r>
              <a:rPr lang="en-AU" sz="2800" dirty="0"/>
              <a:t> </a:t>
            </a:r>
            <a:r>
              <a:rPr lang="en-AU" sz="2800" dirty="0" smtClean="0"/>
              <a:t>     - Who are the people involved in the challenge?</a:t>
            </a:r>
          </a:p>
          <a:p>
            <a:r>
              <a:rPr lang="en-AU" sz="2800" dirty="0"/>
              <a:t> </a:t>
            </a:r>
            <a:r>
              <a:rPr lang="en-AU" sz="2800" dirty="0" smtClean="0"/>
              <a:t>     - What are the key requirements?</a:t>
            </a:r>
          </a:p>
          <a:p>
            <a:r>
              <a:rPr lang="en-AU" sz="2800" dirty="0"/>
              <a:t> </a:t>
            </a:r>
            <a:r>
              <a:rPr lang="en-AU" sz="2800" dirty="0" smtClean="0"/>
              <a:t>     - </a:t>
            </a:r>
            <a:r>
              <a:rPr lang="en-AU" sz="2800" dirty="0"/>
              <a:t>O</a:t>
            </a:r>
            <a:r>
              <a:rPr lang="en-AU" sz="2800" dirty="0" smtClean="0"/>
              <a:t>bserve, interview and try to understand different perspectives.</a:t>
            </a:r>
          </a:p>
          <a:p>
            <a:r>
              <a:rPr lang="en-AU" sz="2800" dirty="0"/>
              <a:t> </a:t>
            </a:r>
            <a:r>
              <a:rPr lang="en-AU" sz="2800" dirty="0" smtClean="0"/>
              <a:t>     - Record your findings as a reference point.</a:t>
            </a:r>
            <a:endParaRPr lang="en-AU" sz="28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010449" y="5277646"/>
            <a:ext cx="1147683" cy="1155653"/>
          </a:xfrm>
          <a:prstGeom prst="rect">
            <a:avLst/>
          </a:prstGeom>
        </p:spPr>
      </p:pic>
      <p:sp>
        <p:nvSpPr>
          <p:cNvPr id="6" name="Shape 251"/>
          <p:cNvSpPr/>
          <p:nvPr/>
        </p:nvSpPr>
        <p:spPr>
          <a:xfrm>
            <a:off x="9829800" y="459410"/>
            <a:ext cx="1285855" cy="1136991"/>
          </a:xfrm>
          <a:custGeom>
            <a:avLst/>
            <a:gdLst/>
            <a:ahLst/>
            <a:cxnLst/>
            <a:rect l="0" t="0" r="0" b="0"/>
            <a:pathLst>
              <a:path w="17228" h="15233" extrusionOk="0">
                <a:moveTo>
                  <a:pt x="3918" y="535"/>
                </a:moveTo>
                <a:lnTo>
                  <a:pt x="4380" y="584"/>
                </a:lnTo>
                <a:lnTo>
                  <a:pt x="4842" y="657"/>
                </a:lnTo>
                <a:lnTo>
                  <a:pt x="5280" y="779"/>
                </a:lnTo>
                <a:lnTo>
                  <a:pt x="5767" y="973"/>
                </a:lnTo>
                <a:lnTo>
                  <a:pt x="6253" y="1192"/>
                </a:lnTo>
                <a:lnTo>
                  <a:pt x="6716" y="1436"/>
                </a:lnTo>
                <a:lnTo>
                  <a:pt x="7154" y="1728"/>
                </a:lnTo>
                <a:lnTo>
                  <a:pt x="7446" y="1898"/>
                </a:lnTo>
                <a:lnTo>
                  <a:pt x="7762" y="2117"/>
                </a:lnTo>
                <a:lnTo>
                  <a:pt x="7908" y="2239"/>
                </a:lnTo>
                <a:lnTo>
                  <a:pt x="8054" y="2385"/>
                </a:lnTo>
                <a:lnTo>
                  <a:pt x="8200" y="2531"/>
                </a:lnTo>
                <a:lnTo>
                  <a:pt x="8297" y="2677"/>
                </a:lnTo>
                <a:lnTo>
                  <a:pt x="8297" y="2774"/>
                </a:lnTo>
                <a:lnTo>
                  <a:pt x="8297" y="2847"/>
                </a:lnTo>
                <a:lnTo>
                  <a:pt x="8346" y="2920"/>
                </a:lnTo>
                <a:lnTo>
                  <a:pt x="8395" y="2993"/>
                </a:lnTo>
                <a:lnTo>
                  <a:pt x="8395" y="3115"/>
                </a:lnTo>
                <a:lnTo>
                  <a:pt x="8419" y="3188"/>
                </a:lnTo>
                <a:lnTo>
                  <a:pt x="8468" y="3212"/>
                </a:lnTo>
                <a:lnTo>
                  <a:pt x="8541" y="3212"/>
                </a:lnTo>
                <a:lnTo>
                  <a:pt x="8589" y="3188"/>
                </a:lnTo>
                <a:lnTo>
                  <a:pt x="8711" y="3066"/>
                </a:lnTo>
                <a:lnTo>
                  <a:pt x="8784" y="2920"/>
                </a:lnTo>
                <a:lnTo>
                  <a:pt x="8833" y="2774"/>
                </a:lnTo>
                <a:lnTo>
                  <a:pt x="8808" y="2628"/>
                </a:lnTo>
                <a:lnTo>
                  <a:pt x="8930" y="2482"/>
                </a:lnTo>
                <a:lnTo>
                  <a:pt x="9076" y="2360"/>
                </a:lnTo>
                <a:lnTo>
                  <a:pt x="9441" y="2093"/>
                </a:lnTo>
                <a:lnTo>
                  <a:pt x="10001" y="1728"/>
                </a:lnTo>
                <a:lnTo>
                  <a:pt x="10439" y="1460"/>
                </a:lnTo>
                <a:lnTo>
                  <a:pt x="10925" y="1192"/>
                </a:lnTo>
                <a:lnTo>
                  <a:pt x="11412" y="949"/>
                </a:lnTo>
                <a:lnTo>
                  <a:pt x="11899" y="754"/>
                </a:lnTo>
                <a:lnTo>
                  <a:pt x="12045" y="681"/>
                </a:lnTo>
                <a:lnTo>
                  <a:pt x="12215" y="657"/>
                </a:lnTo>
                <a:lnTo>
                  <a:pt x="12580" y="608"/>
                </a:lnTo>
                <a:lnTo>
                  <a:pt x="12945" y="633"/>
                </a:lnTo>
                <a:lnTo>
                  <a:pt x="13286" y="633"/>
                </a:lnTo>
                <a:lnTo>
                  <a:pt x="13626" y="657"/>
                </a:lnTo>
                <a:lnTo>
                  <a:pt x="13967" y="730"/>
                </a:lnTo>
                <a:lnTo>
                  <a:pt x="14283" y="803"/>
                </a:lnTo>
                <a:lnTo>
                  <a:pt x="14599" y="925"/>
                </a:lnTo>
                <a:lnTo>
                  <a:pt x="14551" y="998"/>
                </a:lnTo>
                <a:lnTo>
                  <a:pt x="14526" y="1095"/>
                </a:lnTo>
                <a:lnTo>
                  <a:pt x="14551" y="1144"/>
                </a:lnTo>
                <a:lnTo>
                  <a:pt x="14575" y="1192"/>
                </a:lnTo>
                <a:lnTo>
                  <a:pt x="14624" y="1217"/>
                </a:lnTo>
                <a:lnTo>
                  <a:pt x="14672" y="1217"/>
                </a:lnTo>
                <a:lnTo>
                  <a:pt x="14770" y="1168"/>
                </a:lnTo>
                <a:lnTo>
                  <a:pt x="14867" y="1119"/>
                </a:lnTo>
                <a:lnTo>
                  <a:pt x="14964" y="1095"/>
                </a:lnTo>
                <a:lnTo>
                  <a:pt x="15135" y="1192"/>
                </a:lnTo>
                <a:lnTo>
                  <a:pt x="15062" y="1265"/>
                </a:lnTo>
                <a:lnTo>
                  <a:pt x="15013" y="1338"/>
                </a:lnTo>
                <a:lnTo>
                  <a:pt x="15013" y="1436"/>
                </a:lnTo>
                <a:lnTo>
                  <a:pt x="15037" y="1509"/>
                </a:lnTo>
                <a:lnTo>
                  <a:pt x="15110" y="1533"/>
                </a:lnTo>
                <a:lnTo>
                  <a:pt x="15208" y="1533"/>
                </a:lnTo>
                <a:lnTo>
                  <a:pt x="15427" y="1411"/>
                </a:lnTo>
                <a:lnTo>
                  <a:pt x="15573" y="1509"/>
                </a:lnTo>
                <a:lnTo>
                  <a:pt x="15451" y="1679"/>
                </a:lnTo>
                <a:lnTo>
                  <a:pt x="15378" y="1849"/>
                </a:lnTo>
                <a:lnTo>
                  <a:pt x="15378" y="1995"/>
                </a:lnTo>
                <a:lnTo>
                  <a:pt x="15378" y="2044"/>
                </a:lnTo>
                <a:lnTo>
                  <a:pt x="15427" y="2068"/>
                </a:lnTo>
                <a:lnTo>
                  <a:pt x="15524" y="2068"/>
                </a:lnTo>
                <a:lnTo>
                  <a:pt x="15597" y="2020"/>
                </a:lnTo>
                <a:lnTo>
                  <a:pt x="15743" y="1898"/>
                </a:lnTo>
                <a:lnTo>
                  <a:pt x="15840" y="1801"/>
                </a:lnTo>
                <a:lnTo>
                  <a:pt x="15986" y="1971"/>
                </a:lnTo>
                <a:lnTo>
                  <a:pt x="15865" y="2093"/>
                </a:lnTo>
                <a:lnTo>
                  <a:pt x="15767" y="2239"/>
                </a:lnTo>
                <a:lnTo>
                  <a:pt x="15694" y="2385"/>
                </a:lnTo>
                <a:lnTo>
                  <a:pt x="15670" y="2458"/>
                </a:lnTo>
                <a:lnTo>
                  <a:pt x="15670" y="2531"/>
                </a:lnTo>
                <a:lnTo>
                  <a:pt x="15719" y="2506"/>
                </a:lnTo>
                <a:lnTo>
                  <a:pt x="15792" y="2482"/>
                </a:lnTo>
                <a:lnTo>
                  <a:pt x="15889" y="2433"/>
                </a:lnTo>
                <a:lnTo>
                  <a:pt x="15986" y="2360"/>
                </a:lnTo>
                <a:lnTo>
                  <a:pt x="16157" y="2239"/>
                </a:lnTo>
                <a:lnTo>
                  <a:pt x="16327" y="2579"/>
                </a:lnTo>
                <a:lnTo>
                  <a:pt x="16157" y="2701"/>
                </a:lnTo>
                <a:lnTo>
                  <a:pt x="15913" y="2944"/>
                </a:lnTo>
                <a:lnTo>
                  <a:pt x="15792" y="3066"/>
                </a:lnTo>
                <a:lnTo>
                  <a:pt x="15694" y="3212"/>
                </a:lnTo>
                <a:lnTo>
                  <a:pt x="15694" y="3261"/>
                </a:lnTo>
                <a:lnTo>
                  <a:pt x="15694" y="3309"/>
                </a:lnTo>
                <a:lnTo>
                  <a:pt x="15743" y="3334"/>
                </a:lnTo>
                <a:lnTo>
                  <a:pt x="15792" y="3334"/>
                </a:lnTo>
                <a:lnTo>
                  <a:pt x="15938" y="3285"/>
                </a:lnTo>
                <a:lnTo>
                  <a:pt x="16059" y="3212"/>
                </a:lnTo>
                <a:lnTo>
                  <a:pt x="16327" y="3017"/>
                </a:lnTo>
                <a:lnTo>
                  <a:pt x="16449" y="2944"/>
                </a:lnTo>
                <a:lnTo>
                  <a:pt x="16570" y="3431"/>
                </a:lnTo>
                <a:lnTo>
                  <a:pt x="16497" y="3480"/>
                </a:lnTo>
                <a:lnTo>
                  <a:pt x="16400" y="3553"/>
                </a:lnTo>
                <a:lnTo>
                  <a:pt x="16303" y="3650"/>
                </a:lnTo>
                <a:lnTo>
                  <a:pt x="16181" y="3747"/>
                </a:lnTo>
                <a:lnTo>
                  <a:pt x="15962" y="3893"/>
                </a:lnTo>
                <a:lnTo>
                  <a:pt x="15889" y="3991"/>
                </a:lnTo>
                <a:lnTo>
                  <a:pt x="15816" y="4112"/>
                </a:lnTo>
                <a:lnTo>
                  <a:pt x="15792" y="4137"/>
                </a:lnTo>
                <a:lnTo>
                  <a:pt x="15816" y="4185"/>
                </a:lnTo>
                <a:lnTo>
                  <a:pt x="15865" y="4210"/>
                </a:lnTo>
                <a:lnTo>
                  <a:pt x="15889" y="4185"/>
                </a:lnTo>
                <a:lnTo>
                  <a:pt x="16254" y="4064"/>
                </a:lnTo>
                <a:lnTo>
                  <a:pt x="16449" y="3966"/>
                </a:lnTo>
                <a:lnTo>
                  <a:pt x="16643" y="3869"/>
                </a:lnTo>
                <a:lnTo>
                  <a:pt x="16643" y="4039"/>
                </a:lnTo>
                <a:lnTo>
                  <a:pt x="16668" y="4185"/>
                </a:lnTo>
                <a:lnTo>
                  <a:pt x="16546" y="4234"/>
                </a:lnTo>
                <a:lnTo>
                  <a:pt x="16424" y="4283"/>
                </a:lnTo>
                <a:lnTo>
                  <a:pt x="16205" y="4404"/>
                </a:lnTo>
                <a:lnTo>
                  <a:pt x="15962" y="4575"/>
                </a:lnTo>
                <a:lnTo>
                  <a:pt x="15840" y="4672"/>
                </a:lnTo>
                <a:lnTo>
                  <a:pt x="15719" y="4769"/>
                </a:lnTo>
                <a:lnTo>
                  <a:pt x="15719" y="4842"/>
                </a:lnTo>
                <a:lnTo>
                  <a:pt x="15743" y="4867"/>
                </a:lnTo>
                <a:lnTo>
                  <a:pt x="15767" y="4867"/>
                </a:lnTo>
                <a:lnTo>
                  <a:pt x="16059" y="4818"/>
                </a:lnTo>
                <a:lnTo>
                  <a:pt x="16351" y="4721"/>
                </a:lnTo>
                <a:lnTo>
                  <a:pt x="16692" y="4623"/>
                </a:lnTo>
                <a:lnTo>
                  <a:pt x="16668" y="4940"/>
                </a:lnTo>
                <a:lnTo>
                  <a:pt x="16668" y="5256"/>
                </a:lnTo>
                <a:lnTo>
                  <a:pt x="16449" y="5280"/>
                </a:lnTo>
                <a:lnTo>
                  <a:pt x="16230" y="5329"/>
                </a:lnTo>
                <a:lnTo>
                  <a:pt x="16059" y="5378"/>
                </a:lnTo>
                <a:lnTo>
                  <a:pt x="15889" y="5426"/>
                </a:lnTo>
                <a:lnTo>
                  <a:pt x="15548" y="5572"/>
                </a:lnTo>
                <a:lnTo>
                  <a:pt x="15548" y="5597"/>
                </a:lnTo>
                <a:lnTo>
                  <a:pt x="15573" y="5621"/>
                </a:lnTo>
                <a:lnTo>
                  <a:pt x="15816" y="5645"/>
                </a:lnTo>
                <a:lnTo>
                  <a:pt x="16084" y="5670"/>
                </a:lnTo>
                <a:lnTo>
                  <a:pt x="16351" y="5694"/>
                </a:lnTo>
                <a:lnTo>
                  <a:pt x="16619" y="5694"/>
                </a:lnTo>
                <a:lnTo>
                  <a:pt x="16546" y="6010"/>
                </a:lnTo>
                <a:lnTo>
                  <a:pt x="16473" y="6327"/>
                </a:lnTo>
                <a:lnTo>
                  <a:pt x="16351" y="6278"/>
                </a:lnTo>
                <a:lnTo>
                  <a:pt x="16205" y="6229"/>
                </a:lnTo>
                <a:lnTo>
                  <a:pt x="15938" y="6181"/>
                </a:lnTo>
                <a:lnTo>
                  <a:pt x="15670" y="6156"/>
                </a:lnTo>
                <a:lnTo>
                  <a:pt x="15402" y="6156"/>
                </a:lnTo>
                <a:lnTo>
                  <a:pt x="15354" y="6205"/>
                </a:lnTo>
                <a:lnTo>
                  <a:pt x="15354" y="6254"/>
                </a:lnTo>
                <a:lnTo>
                  <a:pt x="15378" y="6327"/>
                </a:lnTo>
                <a:lnTo>
                  <a:pt x="15427" y="6375"/>
                </a:lnTo>
                <a:lnTo>
                  <a:pt x="15500" y="6424"/>
                </a:lnTo>
                <a:lnTo>
                  <a:pt x="15573" y="6472"/>
                </a:lnTo>
                <a:lnTo>
                  <a:pt x="15743" y="6521"/>
                </a:lnTo>
                <a:lnTo>
                  <a:pt x="15889" y="6545"/>
                </a:lnTo>
                <a:lnTo>
                  <a:pt x="16108" y="6618"/>
                </a:lnTo>
                <a:lnTo>
                  <a:pt x="16351" y="6691"/>
                </a:lnTo>
                <a:lnTo>
                  <a:pt x="16376" y="6716"/>
                </a:lnTo>
                <a:lnTo>
                  <a:pt x="16254" y="7032"/>
                </a:lnTo>
                <a:lnTo>
                  <a:pt x="16084" y="7008"/>
                </a:lnTo>
                <a:lnTo>
                  <a:pt x="15889" y="6959"/>
                </a:lnTo>
                <a:lnTo>
                  <a:pt x="15524" y="6862"/>
                </a:lnTo>
                <a:lnTo>
                  <a:pt x="15329" y="6837"/>
                </a:lnTo>
                <a:lnTo>
                  <a:pt x="15159" y="6837"/>
                </a:lnTo>
                <a:lnTo>
                  <a:pt x="14964" y="6862"/>
                </a:lnTo>
                <a:lnTo>
                  <a:pt x="14794" y="6935"/>
                </a:lnTo>
                <a:lnTo>
                  <a:pt x="14770" y="6983"/>
                </a:lnTo>
                <a:lnTo>
                  <a:pt x="14770" y="7008"/>
                </a:lnTo>
                <a:lnTo>
                  <a:pt x="14770" y="7056"/>
                </a:lnTo>
                <a:lnTo>
                  <a:pt x="14818" y="7081"/>
                </a:lnTo>
                <a:lnTo>
                  <a:pt x="15135" y="7178"/>
                </a:lnTo>
                <a:lnTo>
                  <a:pt x="15451" y="7300"/>
                </a:lnTo>
                <a:lnTo>
                  <a:pt x="15767" y="7397"/>
                </a:lnTo>
                <a:lnTo>
                  <a:pt x="16084" y="7470"/>
                </a:lnTo>
                <a:lnTo>
                  <a:pt x="15889" y="7884"/>
                </a:lnTo>
                <a:lnTo>
                  <a:pt x="15719" y="7786"/>
                </a:lnTo>
                <a:lnTo>
                  <a:pt x="15524" y="7738"/>
                </a:lnTo>
                <a:lnTo>
                  <a:pt x="15183" y="7665"/>
                </a:lnTo>
                <a:lnTo>
                  <a:pt x="14940" y="7616"/>
                </a:lnTo>
                <a:lnTo>
                  <a:pt x="14721" y="7567"/>
                </a:lnTo>
                <a:lnTo>
                  <a:pt x="14502" y="7543"/>
                </a:lnTo>
                <a:lnTo>
                  <a:pt x="14259" y="7567"/>
                </a:lnTo>
                <a:lnTo>
                  <a:pt x="14210" y="7592"/>
                </a:lnTo>
                <a:lnTo>
                  <a:pt x="14186" y="7640"/>
                </a:lnTo>
                <a:lnTo>
                  <a:pt x="14186" y="7689"/>
                </a:lnTo>
                <a:lnTo>
                  <a:pt x="14234" y="7713"/>
                </a:lnTo>
                <a:lnTo>
                  <a:pt x="14721" y="7884"/>
                </a:lnTo>
                <a:lnTo>
                  <a:pt x="15183" y="8078"/>
                </a:lnTo>
                <a:lnTo>
                  <a:pt x="15427" y="8151"/>
                </a:lnTo>
                <a:lnTo>
                  <a:pt x="15573" y="8176"/>
                </a:lnTo>
                <a:lnTo>
                  <a:pt x="15694" y="8200"/>
                </a:lnTo>
                <a:lnTo>
                  <a:pt x="15427" y="8638"/>
                </a:lnTo>
                <a:lnTo>
                  <a:pt x="15378" y="8614"/>
                </a:lnTo>
                <a:lnTo>
                  <a:pt x="14818" y="8565"/>
                </a:lnTo>
                <a:lnTo>
                  <a:pt x="14551" y="8516"/>
                </a:lnTo>
                <a:lnTo>
                  <a:pt x="14283" y="8468"/>
                </a:lnTo>
                <a:lnTo>
                  <a:pt x="13821" y="8370"/>
                </a:lnTo>
                <a:lnTo>
                  <a:pt x="13578" y="8322"/>
                </a:lnTo>
                <a:lnTo>
                  <a:pt x="13334" y="8322"/>
                </a:lnTo>
                <a:lnTo>
                  <a:pt x="13310" y="8346"/>
                </a:lnTo>
                <a:lnTo>
                  <a:pt x="13286" y="8370"/>
                </a:lnTo>
                <a:lnTo>
                  <a:pt x="13286" y="8395"/>
                </a:lnTo>
                <a:lnTo>
                  <a:pt x="13310" y="8419"/>
                </a:lnTo>
                <a:lnTo>
                  <a:pt x="13553" y="8541"/>
                </a:lnTo>
                <a:lnTo>
                  <a:pt x="13821" y="8638"/>
                </a:lnTo>
                <a:lnTo>
                  <a:pt x="14332" y="8808"/>
                </a:lnTo>
                <a:lnTo>
                  <a:pt x="14551" y="8857"/>
                </a:lnTo>
                <a:lnTo>
                  <a:pt x="14770" y="8906"/>
                </a:lnTo>
                <a:lnTo>
                  <a:pt x="15013" y="8930"/>
                </a:lnTo>
                <a:lnTo>
                  <a:pt x="15232" y="8930"/>
                </a:lnTo>
                <a:lnTo>
                  <a:pt x="14818" y="9465"/>
                </a:lnTo>
                <a:lnTo>
                  <a:pt x="14648" y="9417"/>
                </a:lnTo>
                <a:lnTo>
                  <a:pt x="14453" y="9368"/>
                </a:lnTo>
                <a:lnTo>
                  <a:pt x="14088" y="9319"/>
                </a:lnTo>
                <a:lnTo>
                  <a:pt x="13797" y="9271"/>
                </a:lnTo>
                <a:lnTo>
                  <a:pt x="13480" y="9198"/>
                </a:lnTo>
                <a:lnTo>
                  <a:pt x="13188" y="9100"/>
                </a:lnTo>
                <a:lnTo>
                  <a:pt x="12921" y="8979"/>
                </a:lnTo>
                <a:lnTo>
                  <a:pt x="12872" y="8979"/>
                </a:lnTo>
                <a:lnTo>
                  <a:pt x="12872" y="9027"/>
                </a:lnTo>
                <a:lnTo>
                  <a:pt x="12945" y="9125"/>
                </a:lnTo>
                <a:lnTo>
                  <a:pt x="13018" y="9222"/>
                </a:lnTo>
                <a:lnTo>
                  <a:pt x="13115" y="9319"/>
                </a:lnTo>
                <a:lnTo>
                  <a:pt x="13213" y="9392"/>
                </a:lnTo>
                <a:lnTo>
                  <a:pt x="13432" y="9490"/>
                </a:lnTo>
                <a:lnTo>
                  <a:pt x="13675" y="9587"/>
                </a:lnTo>
                <a:lnTo>
                  <a:pt x="13991" y="9684"/>
                </a:lnTo>
                <a:lnTo>
                  <a:pt x="14332" y="9733"/>
                </a:lnTo>
                <a:lnTo>
                  <a:pt x="14551" y="9806"/>
                </a:lnTo>
                <a:lnTo>
                  <a:pt x="14186" y="10195"/>
                </a:lnTo>
                <a:lnTo>
                  <a:pt x="14137" y="10098"/>
                </a:lnTo>
                <a:lnTo>
                  <a:pt x="14064" y="10049"/>
                </a:lnTo>
                <a:lnTo>
                  <a:pt x="13651" y="9928"/>
                </a:lnTo>
                <a:lnTo>
                  <a:pt x="13213" y="9782"/>
                </a:lnTo>
                <a:lnTo>
                  <a:pt x="12799" y="9660"/>
                </a:lnTo>
                <a:lnTo>
                  <a:pt x="12580" y="9611"/>
                </a:lnTo>
                <a:lnTo>
                  <a:pt x="12337" y="9611"/>
                </a:lnTo>
                <a:lnTo>
                  <a:pt x="12337" y="9636"/>
                </a:lnTo>
                <a:lnTo>
                  <a:pt x="12337" y="9660"/>
                </a:lnTo>
                <a:lnTo>
                  <a:pt x="12702" y="9903"/>
                </a:lnTo>
                <a:lnTo>
                  <a:pt x="13115" y="10122"/>
                </a:lnTo>
                <a:lnTo>
                  <a:pt x="13529" y="10293"/>
                </a:lnTo>
                <a:lnTo>
                  <a:pt x="13967" y="10439"/>
                </a:lnTo>
                <a:lnTo>
                  <a:pt x="13505" y="10877"/>
                </a:lnTo>
                <a:lnTo>
                  <a:pt x="13286" y="10804"/>
                </a:lnTo>
                <a:lnTo>
                  <a:pt x="13042" y="10731"/>
                </a:lnTo>
                <a:lnTo>
                  <a:pt x="12799" y="10658"/>
                </a:lnTo>
                <a:lnTo>
                  <a:pt x="12580" y="10585"/>
                </a:lnTo>
                <a:lnTo>
                  <a:pt x="12045" y="10341"/>
                </a:lnTo>
                <a:lnTo>
                  <a:pt x="11777" y="10244"/>
                </a:lnTo>
                <a:lnTo>
                  <a:pt x="11631" y="10220"/>
                </a:lnTo>
                <a:lnTo>
                  <a:pt x="11485" y="10195"/>
                </a:lnTo>
                <a:lnTo>
                  <a:pt x="11436" y="10220"/>
                </a:lnTo>
                <a:lnTo>
                  <a:pt x="11436" y="10244"/>
                </a:lnTo>
                <a:lnTo>
                  <a:pt x="11412" y="10268"/>
                </a:lnTo>
                <a:lnTo>
                  <a:pt x="11436" y="10317"/>
                </a:lnTo>
                <a:lnTo>
                  <a:pt x="11680" y="10512"/>
                </a:lnTo>
                <a:lnTo>
                  <a:pt x="11972" y="10706"/>
                </a:lnTo>
                <a:lnTo>
                  <a:pt x="12264" y="10852"/>
                </a:lnTo>
                <a:lnTo>
                  <a:pt x="12556" y="10998"/>
                </a:lnTo>
                <a:lnTo>
                  <a:pt x="12848" y="11120"/>
                </a:lnTo>
                <a:lnTo>
                  <a:pt x="12994" y="11169"/>
                </a:lnTo>
                <a:lnTo>
                  <a:pt x="13164" y="11193"/>
                </a:lnTo>
                <a:lnTo>
                  <a:pt x="12799" y="11509"/>
                </a:lnTo>
                <a:lnTo>
                  <a:pt x="12702" y="11461"/>
                </a:lnTo>
                <a:lnTo>
                  <a:pt x="12580" y="11412"/>
                </a:lnTo>
                <a:lnTo>
                  <a:pt x="12337" y="11363"/>
                </a:lnTo>
                <a:lnTo>
                  <a:pt x="12069" y="11315"/>
                </a:lnTo>
                <a:lnTo>
                  <a:pt x="11826" y="11266"/>
                </a:lnTo>
                <a:lnTo>
                  <a:pt x="11315" y="11071"/>
                </a:lnTo>
                <a:lnTo>
                  <a:pt x="11047" y="10998"/>
                </a:lnTo>
                <a:lnTo>
                  <a:pt x="10901" y="10974"/>
                </a:lnTo>
                <a:lnTo>
                  <a:pt x="10755" y="10974"/>
                </a:lnTo>
                <a:lnTo>
                  <a:pt x="10706" y="10998"/>
                </a:lnTo>
                <a:lnTo>
                  <a:pt x="10682" y="11023"/>
                </a:lnTo>
                <a:lnTo>
                  <a:pt x="10682" y="11071"/>
                </a:lnTo>
                <a:lnTo>
                  <a:pt x="10706" y="11096"/>
                </a:lnTo>
                <a:lnTo>
                  <a:pt x="10828" y="11217"/>
                </a:lnTo>
                <a:lnTo>
                  <a:pt x="10998" y="11339"/>
                </a:lnTo>
                <a:lnTo>
                  <a:pt x="11217" y="11461"/>
                </a:lnTo>
                <a:lnTo>
                  <a:pt x="11436" y="11582"/>
                </a:lnTo>
                <a:lnTo>
                  <a:pt x="11655" y="11704"/>
                </a:lnTo>
                <a:lnTo>
                  <a:pt x="11899" y="11777"/>
                </a:lnTo>
                <a:lnTo>
                  <a:pt x="12142" y="11826"/>
                </a:lnTo>
                <a:lnTo>
                  <a:pt x="12385" y="11874"/>
                </a:lnTo>
                <a:lnTo>
                  <a:pt x="12045" y="12142"/>
                </a:lnTo>
                <a:lnTo>
                  <a:pt x="11874" y="12093"/>
                </a:lnTo>
                <a:lnTo>
                  <a:pt x="11704" y="12045"/>
                </a:lnTo>
                <a:lnTo>
                  <a:pt x="11412" y="11996"/>
                </a:lnTo>
                <a:lnTo>
                  <a:pt x="11242" y="11947"/>
                </a:lnTo>
                <a:lnTo>
                  <a:pt x="11071" y="11850"/>
                </a:lnTo>
                <a:lnTo>
                  <a:pt x="10682" y="11680"/>
                </a:lnTo>
                <a:lnTo>
                  <a:pt x="10487" y="11582"/>
                </a:lnTo>
                <a:lnTo>
                  <a:pt x="10293" y="11534"/>
                </a:lnTo>
                <a:lnTo>
                  <a:pt x="10098" y="11509"/>
                </a:lnTo>
                <a:lnTo>
                  <a:pt x="9903" y="11534"/>
                </a:lnTo>
                <a:lnTo>
                  <a:pt x="9879" y="11534"/>
                </a:lnTo>
                <a:lnTo>
                  <a:pt x="9879" y="11558"/>
                </a:lnTo>
                <a:lnTo>
                  <a:pt x="9879" y="11631"/>
                </a:lnTo>
                <a:lnTo>
                  <a:pt x="9976" y="11728"/>
                </a:lnTo>
                <a:lnTo>
                  <a:pt x="10098" y="11826"/>
                </a:lnTo>
                <a:lnTo>
                  <a:pt x="10366" y="11972"/>
                </a:lnTo>
                <a:lnTo>
                  <a:pt x="10925" y="12215"/>
                </a:lnTo>
                <a:lnTo>
                  <a:pt x="11266" y="12361"/>
                </a:lnTo>
                <a:lnTo>
                  <a:pt x="11607" y="12483"/>
                </a:lnTo>
                <a:lnTo>
                  <a:pt x="11169" y="12799"/>
                </a:lnTo>
                <a:lnTo>
                  <a:pt x="10925" y="12726"/>
                </a:lnTo>
                <a:lnTo>
                  <a:pt x="10585" y="12604"/>
                </a:lnTo>
                <a:lnTo>
                  <a:pt x="10244" y="12458"/>
                </a:lnTo>
                <a:lnTo>
                  <a:pt x="9782" y="12239"/>
                </a:lnTo>
                <a:lnTo>
                  <a:pt x="9538" y="12142"/>
                </a:lnTo>
                <a:lnTo>
                  <a:pt x="9417" y="12118"/>
                </a:lnTo>
                <a:lnTo>
                  <a:pt x="9295" y="12118"/>
                </a:lnTo>
                <a:lnTo>
                  <a:pt x="9271" y="12142"/>
                </a:lnTo>
                <a:lnTo>
                  <a:pt x="9271" y="12191"/>
                </a:lnTo>
                <a:lnTo>
                  <a:pt x="9344" y="12312"/>
                </a:lnTo>
                <a:lnTo>
                  <a:pt x="9441" y="12410"/>
                </a:lnTo>
                <a:lnTo>
                  <a:pt x="9563" y="12507"/>
                </a:lnTo>
                <a:lnTo>
                  <a:pt x="9684" y="12604"/>
                </a:lnTo>
                <a:lnTo>
                  <a:pt x="9976" y="12750"/>
                </a:lnTo>
                <a:lnTo>
                  <a:pt x="10244" y="12896"/>
                </a:lnTo>
                <a:lnTo>
                  <a:pt x="10463" y="12994"/>
                </a:lnTo>
                <a:lnTo>
                  <a:pt x="10731" y="13115"/>
                </a:lnTo>
                <a:lnTo>
                  <a:pt x="10220" y="13456"/>
                </a:lnTo>
                <a:lnTo>
                  <a:pt x="10220" y="13359"/>
                </a:lnTo>
                <a:lnTo>
                  <a:pt x="10195" y="13334"/>
                </a:lnTo>
                <a:lnTo>
                  <a:pt x="10147" y="13286"/>
                </a:lnTo>
                <a:lnTo>
                  <a:pt x="9976" y="13188"/>
                </a:lnTo>
                <a:lnTo>
                  <a:pt x="9782" y="13091"/>
                </a:lnTo>
                <a:lnTo>
                  <a:pt x="9417" y="12921"/>
                </a:lnTo>
                <a:lnTo>
                  <a:pt x="9222" y="12848"/>
                </a:lnTo>
                <a:lnTo>
                  <a:pt x="9052" y="12775"/>
                </a:lnTo>
                <a:lnTo>
                  <a:pt x="8857" y="12726"/>
                </a:lnTo>
                <a:lnTo>
                  <a:pt x="8662" y="12726"/>
                </a:lnTo>
                <a:lnTo>
                  <a:pt x="8638" y="12750"/>
                </a:lnTo>
                <a:lnTo>
                  <a:pt x="8638" y="12775"/>
                </a:lnTo>
                <a:lnTo>
                  <a:pt x="8979" y="13018"/>
                </a:lnTo>
                <a:lnTo>
                  <a:pt x="9319" y="13261"/>
                </a:lnTo>
                <a:lnTo>
                  <a:pt x="9490" y="13383"/>
                </a:lnTo>
                <a:lnTo>
                  <a:pt x="9660" y="13480"/>
                </a:lnTo>
                <a:lnTo>
                  <a:pt x="9855" y="13553"/>
                </a:lnTo>
                <a:lnTo>
                  <a:pt x="10049" y="13602"/>
                </a:lnTo>
                <a:lnTo>
                  <a:pt x="9538" y="13943"/>
                </a:lnTo>
                <a:lnTo>
                  <a:pt x="9538" y="13918"/>
                </a:lnTo>
                <a:lnTo>
                  <a:pt x="9465" y="13870"/>
                </a:lnTo>
                <a:lnTo>
                  <a:pt x="9368" y="13821"/>
                </a:lnTo>
                <a:lnTo>
                  <a:pt x="9222" y="13724"/>
                </a:lnTo>
                <a:lnTo>
                  <a:pt x="8808" y="13407"/>
                </a:lnTo>
                <a:lnTo>
                  <a:pt x="8662" y="13286"/>
                </a:lnTo>
                <a:lnTo>
                  <a:pt x="8492" y="13140"/>
                </a:lnTo>
                <a:lnTo>
                  <a:pt x="8297" y="13042"/>
                </a:lnTo>
                <a:lnTo>
                  <a:pt x="8200" y="12994"/>
                </a:lnTo>
                <a:lnTo>
                  <a:pt x="8054" y="12994"/>
                </a:lnTo>
                <a:lnTo>
                  <a:pt x="8030" y="13018"/>
                </a:lnTo>
                <a:lnTo>
                  <a:pt x="7957" y="13091"/>
                </a:lnTo>
                <a:lnTo>
                  <a:pt x="7957" y="13164"/>
                </a:lnTo>
                <a:lnTo>
                  <a:pt x="7981" y="13213"/>
                </a:lnTo>
                <a:lnTo>
                  <a:pt x="8005" y="13261"/>
                </a:lnTo>
                <a:lnTo>
                  <a:pt x="8297" y="13529"/>
                </a:lnTo>
                <a:lnTo>
                  <a:pt x="8614" y="13772"/>
                </a:lnTo>
                <a:lnTo>
                  <a:pt x="8881" y="13991"/>
                </a:lnTo>
                <a:lnTo>
                  <a:pt x="9027" y="14113"/>
                </a:lnTo>
                <a:lnTo>
                  <a:pt x="9173" y="14210"/>
                </a:lnTo>
                <a:lnTo>
                  <a:pt x="8784" y="14478"/>
                </a:lnTo>
                <a:lnTo>
                  <a:pt x="8711" y="14502"/>
                </a:lnTo>
                <a:lnTo>
                  <a:pt x="8565" y="14381"/>
                </a:lnTo>
                <a:lnTo>
                  <a:pt x="8419" y="14259"/>
                </a:lnTo>
                <a:lnTo>
                  <a:pt x="8103" y="14040"/>
                </a:lnTo>
                <a:lnTo>
                  <a:pt x="7713" y="13797"/>
                </a:lnTo>
                <a:lnTo>
                  <a:pt x="7348" y="13578"/>
                </a:lnTo>
                <a:lnTo>
                  <a:pt x="6570" y="13115"/>
                </a:lnTo>
                <a:lnTo>
                  <a:pt x="6180" y="12872"/>
                </a:lnTo>
                <a:lnTo>
                  <a:pt x="5767" y="12604"/>
                </a:lnTo>
                <a:lnTo>
                  <a:pt x="5402" y="12312"/>
                </a:lnTo>
                <a:lnTo>
                  <a:pt x="5037" y="11996"/>
                </a:lnTo>
                <a:lnTo>
                  <a:pt x="4623" y="11680"/>
                </a:lnTo>
                <a:lnTo>
                  <a:pt x="4210" y="11363"/>
                </a:lnTo>
                <a:lnTo>
                  <a:pt x="3820" y="11023"/>
                </a:lnTo>
                <a:lnTo>
                  <a:pt x="3626" y="10852"/>
                </a:lnTo>
                <a:lnTo>
                  <a:pt x="3455" y="10658"/>
                </a:lnTo>
                <a:lnTo>
                  <a:pt x="2847" y="9952"/>
                </a:lnTo>
                <a:lnTo>
                  <a:pt x="2263" y="9222"/>
                </a:lnTo>
                <a:lnTo>
                  <a:pt x="1971" y="8857"/>
                </a:lnTo>
                <a:lnTo>
                  <a:pt x="1728" y="8468"/>
                </a:lnTo>
                <a:lnTo>
                  <a:pt x="1484" y="8054"/>
                </a:lnTo>
                <a:lnTo>
                  <a:pt x="1265" y="7640"/>
                </a:lnTo>
                <a:lnTo>
                  <a:pt x="1095" y="7227"/>
                </a:lnTo>
                <a:lnTo>
                  <a:pt x="949" y="6789"/>
                </a:lnTo>
                <a:lnTo>
                  <a:pt x="827" y="6351"/>
                </a:lnTo>
                <a:lnTo>
                  <a:pt x="730" y="5889"/>
                </a:lnTo>
                <a:lnTo>
                  <a:pt x="657" y="5451"/>
                </a:lnTo>
                <a:lnTo>
                  <a:pt x="633" y="4988"/>
                </a:lnTo>
                <a:lnTo>
                  <a:pt x="608" y="4526"/>
                </a:lnTo>
                <a:lnTo>
                  <a:pt x="608" y="4064"/>
                </a:lnTo>
                <a:lnTo>
                  <a:pt x="608" y="3674"/>
                </a:lnTo>
                <a:lnTo>
                  <a:pt x="657" y="3261"/>
                </a:lnTo>
                <a:lnTo>
                  <a:pt x="706" y="2871"/>
                </a:lnTo>
                <a:lnTo>
                  <a:pt x="827" y="2482"/>
                </a:lnTo>
                <a:lnTo>
                  <a:pt x="973" y="2117"/>
                </a:lnTo>
                <a:lnTo>
                  <a:pt x="1046" y="1947"/>
                </a:lnTo>
                <a:lnTo>
                  <a:pt x="1168" y="1776"/>
                </a:lnTo>
                <a:lnTo>
                  <a:pt x="1265" y="1630"/>
                </a:lnTo>
                <a:lnTo>
                  <a:pt x="1411" y="1460"/>
                </a:lnTo>
                <a:lnTo>
                  <a:pt x="1557" y="1338"/>
                </a:lnTo>
                <a:lnTo>
                  <a:pt x="1728" y="1192"/>
                </a:lnTo>
                <a:lnTo>
                  <a:pt x="1922" y="1071"/>
                </a:lnTo>
                <a:lnTo>
                  <a:pt x="2117" y="949"/>
                </a:lnTo>
                <a:lnTo>
                  <a:pt x="2336" y="852"/>
                </a:lnTo>
                <a:lnTo>
                  <a:pt x="2531" y="779"/>
                </a:lnTo>
                <a:lnTo>
                  <a:pt x="2774" y="706"/>
                </a:lnTo>
                <a:lnTo>
                  <a:pt x="2993" y="633"/>
                </a:lnTo>
                <a:lnTo>
                  <a:pt x="3455" y="560"/>
                </a:lnTo>
                <a:lnTo>
                  <a:pt x="3918" y="535"/>
                </a:lnTo>
                <a:close/>
                <a:moveTo>
                  <a:pt x="3358" y="0"/>
                </a:moveTo>
                <a:lnTo>
                  <a:pt x="2969" y="73"/>
                </a:lnTo>
                <a:lnTo>
                  <a:pt x="2579" y="146"/>
                </a:lnTo>
                <a:lnTo>
                  <a:pt x="2239" y="268"/>
                </a:lnTo>
                <a:lnTo>
                  <a:pt x="1874" y="414"/>
                </a:lnTo>
                <a:lnTo>
                  <a:pt x="1557" y="608"/>
                </a:lnTo>
                <a:lnTo>
                  <a:pt x="1241" y="827"/>
                </a:lnTo>
                <a:lnTo>
                  <a:pt x="949" y="1095"/>
                </a:lnTo>
                <a:lnTo>
                  <a:pt x="706" y="1387"/>
                </a:lnTo>
                <a:lnTo>
                  <a:pt x="487" y="1728"/>
                </a:lnTo>
                <a:lnTo>
                  <a:pt x="316" y="2093"/>
                </a:lnTo>
                <a:lnTo>
                  <a:pt x="195" y="2482"/>
                </a:lnTo>
                <a:lnTo>
                  <a:pt x="97" y="2896"/>
                </a:lnTo>
                <a:lnTo>
                  <a:pt x="49" y="3309"/>
                </a:lnTo>
                <a:lnTo>
                  <a:pt x="0" y="3747"/>
                </a:lnTo>
                <a:lnTo>
                  <a:pt x="0" y="4161"/>
                </a:lnTo>
                <a:lnTo>
                  <a:pt x="24" y="4988"/>
                </a:lnTo>
                <a:lnTo>
                  <a:pt x="73" y="5451"/>
                </a:lnTo>
                <a:lnTo>
                  <a:pt x="146" y="5913"/>
                </a:lnTo>
                <a:lnTo>
                  <a:pt x="219" y="6351"/>
                </a:lnTo>
                <a:lnTo>
                  <a:pt x="341" y="6789"/>
                </a:lnTo>
                <a:lnTo>
                  <a:pt x="487" y="7227"/>
                </a:lnTo>
                <a:lnTo>
                  <a:pt x="633" y="7665"/>
                </a:lnTo>
                <a:lnTo>
                  <a:pt x="827" y="8078"/>
                </a:lnTo>
                <a:lnTo>
                  <a:pt x="1046" y="8492"/>
                </a:lnTo>
                <a:lnTo>
                  <a:pt x="1265" y="8881"/>
                </a:lnTo>
                <a:lnTo>
                  <a:pt x="1533" y="9246"/>
                </a:lnTo>
                <a:lnTo>
                  <a:pt x="1801" y="9587"/>
                </a:lnTo>
                <a:lnTo>
                  <a:pt x="2093" y="9928"/>
                </a:lnTo>
                <a:lnTo>
                  <a:pt x="2458" y="10341"/>
                </a:lnTo>
                <a:lnTo>
                  <a:pt x="2798" y="10779"/>
                </a:lnTo>
                <a:lnTo>
                  <a:pt x="3139" y="11169"/>
                </a:lnTo>
                <a:lnTo>
                  <a:pt x="3334" y="11363"/>
                </a:lnTo>
                <a:lnTo>
                  <a:pt x="3553" y="11558"/>
                </a:lnTo>
                <a:lnTo>
                  <a:pt x="4331" y="12215"/>
                </a:lnTo>
                <a:lnTo>
                  <a:pt x="5134" y="12823"/>
                </a:lnTo>
                <a:lnTo>
                  <a:pt x="5961" y="13432"/>
                </a:lnTo>
                <a:lnTo>
                  <a:pt x="6399" y="13724"/>
                </a:lnTo>
                <a:lnTo>
                  <a:pt x="6837" y="13991"/>
                </a:lnTo>
                <a:lnTo>
                  <a:pt x="7275" y="14235"/>
                </a:lnTo>
                <a:lnTo>
                  <a:pt x="7689" y="14502"/>
                </a:lnTo>
                <a:lnTo>
                  <a:pt x="7981" y="14672"/>
                </a:lnTo>
                <a:lnTo>
                  <a:pt x="8127" y="14770"/>
                </a:lnTo>
                <a:lnTo>
                  <a:pt x="8249" y="14891"/>
                </a:lnTo>
                <a:lnTo>
                  <a:pt x="8249" y="14964"/>
                </a:lnTo>
                <a:lnTo>
                  <a:pt x="8249" y="15062"/>
                </a:lnTo>
                <a:lnTo>
                  <a:pt x="8297" y="15110"/>
                </a:lnTo>
                <a:lnTo>
                  <a:pt x="8370" y="15183"/>
                </a:lnTo>
                <a:lnTo>
                  <a:pt x="8443" y="15208"/>
                </a:lnTo>
                <a:lnTo>
                  <a:pt x="8516" y="15232"/>
                </a:lnTo>
                <a:lnTo>
                  <a:pt x="8614" y="15232"/>
                </a:lnTo>
                <a:lnTo>
                  <a:pt x="8711" y="15183"/>
                </a:lnTo>
                <a:lnTo>
                  <a:pt x="8735" y="15159"/>
                </a:lnTo>
                <a:lnTo>
                  <a:pt x="8784" y="15110"/>
                </a:lnTo>
                <a:lnTo>
                  <a:pt x="9490" y="14599"/>
                </a:lnTo>
                <a:lnTo>
                  <a:pt x="10220" y="14113"/>
                </a:lnTo>
                <a:lnTo>
                  <a:pt x="10925" y="13602"/>
                </a:lnTo>
                <a:lnTo>
                  <a:pt x="11631" y="13115"/>
                </a:lnTo>
                <a:lnTo>
                  <a:pt x="12312" y="12604"/>
                </a:lnTo>
                <a:lnTo>
                  <a:pt x="12969" y="12069"/>
                </a:lnTo>
                <a:lnTo>
                  <a:pt x="13578" y="11509"/>
                </a:lnTo>
                <a:lnTo>
                  <a:pt x="14186" y="10925"/>
                </a:lnTo>
                <a:lnTo>
                  <a:pt x="14745" y="10341"/>
                </a:lnTo>
                <a:lnTo>
                  <a:pt x="15256" y="9733"/>
                </a:lnTo>
                <a:lnTo>
                  <a:pt x="15743" y="9076"/>
                </a:lnTo>
                <a:lnTo>
                  <a:pt x="15962" y="8735"/>
                </a:lnTo>
                <a:lnTo>
                  <a:pt x="16157" y="8395"/>
                </a:lnTo>
                <a:lnTo>
                  <a:pt x="16351" y="8054"/>
                </a:lnTo>
                <a:lnTo>
                  <a:pt x="16522" y="7689"/>
                </a:lnTo>
                <a:lnTo>
                  <a:pt x="16668" y="7324"/>
                </a:lnTo>
                <a:lnTo>
                  <a:pt x="16814" y="6959"/>
                </a:lnTo>
                <a:lnTo>
                  <a:pt x="16935" y="6570"/>
                </a:lnTo>
                <a:lnTo>
                  <a:pt x="17033" y="6181"/>
                </a:lnTo>
                <a:lnTo>
                  <a:pt x="17106" y="5791"/>
                </a:lnTo>
                <a:lnTo>
                  <a:pt x="17179" y="5378"/>
                </a:lnTo>
                <a:lnTo>
                  <a:pt x="17203" y="5013"/>
                </a:lnTo>
                <a:lnTo>
                  <a:pt x="17227" y="4623"/>
                </a:lnTo>
                <a:lnTo>
                  <a:pt x="17227" y="4210"/>
                </a:lnTo>
                <a:lnTo>
                  <a:pt x="17203" y="3820"/>
                </a:lnTo>
                <a:lnTo>
                  <a:pt x="17130" y="3407"/>
                </a:lnTo>
                <a:lnTo>
                  <a:pt x="17057" y="3017"/>
                </a:lnTo>
                <a:lnTo>
                  <a:pt x="16960" y="2652"/>
                </a:lnTo>
                <a:lnTo>
                  <a:pt x="16814" y="2287"/>
                </a:lnTo>
                <a:lnTo>
                  <a:pt x="16643" y="1947"/>
                </a:lnTo>
                <a:lnTo>
                  <a:pt x="16449" y="1655"/>
                </a:lnTo>
                <a:lnTo>
                  <a:pt x="16205" y="1363"/>
                </a:lnTo>
                <a:lnTo>
                  <a:pt x="15938" y="1119"/>
                </a:lnTo>
                <a:lnTo>
                  <a:pt x="15646" y="876"/>
                </a:lnTo>
                <a:lnTo>
                  <a:pt x="15329" y="681"/>
                </a:lnTo>
                <a:lnTo>
                  <a:pt x="14989" y="511"/>
                </a:lnTo>
                <a:lnTo>
                  <a:pt x="14648" y="365"/>
                </a:lnTo>
                <a:lnTo>
                  <a:pt x="14332" y="243"/>
                </a:lnTo>
                <a:lnTo>
                  <a:pt x="13967" y="170"/>
                </a:lnTo>
                <a:lnTo>
                  <a:pt x="13578" y="97"/>
                </a:lnTo>
                <a:lnTo>
                  <a:pt x="13188" y="73"/>
                </a:lnTo>
                <a:lnTo>
                  <a:pt x="12799" y="49"/>
                </a:lnTo>
                <a:lnTo>
                  <a:pt x="12410" y="73"/>
                </a:lnTo>
                <a:lnTo>
                  <a:pt x="12045" y="146"/>
                </a:lnTo>
                <a:lnTo>
                  <a:pt x="11704" y="243"/>
                </a:lnTo>
                <a:lnTo>
                  <a:pt x="11217" y="462"/>
                </a:lnTo>
                <a:lnTo>
                  <a:pt x="10731" y="706"/>
                </a:lnTo>
                <a:lnTo>
                  <a:pt x="10268" y="949"/>
                </a:lnTo>
                <a:lnTo>
                  <a:pt x="9806" y="1241"/>
                </a:lnTo>
                <a:lnTo>
                  <a:pt x="9611" y="1363"/>
                </a:lnTo>
                <a:lnTo>
                  <a:pt x="9271" y="1582"/>
                </a:lnTo>
                <a:lnTo>
                  <a:pt x="8906" y="1874"/>
                </a:lnTo>
                <a:lnTo>
                  <a:pt x="8735" y="2044"/>
                </a:lnTo>
                <a:lnTo>
                  <a:pt x="8589" y="2190"/>
                </a:lnTo>
                <a:lnTo>
                  <a:pt x="8468" y="2044"/>
                </a:lnTo>
                <a:lnTo>
                  <a:pt x="8322" y="1922"/>
                </a:lnTo>
                <a:lnTo>
                  <a:pt x="7981" y="1630"/>
                </a:lnTo>
                <a:lnTo>
                  <a:pt x="7592" y="1363"/>
                </a:lnTo>
                <a:lnTo>
                  <a:pt x="7202" y="1119"/>
                </a:lnTo>
                <a:lnTo>
                  <a:pt x="6813" y="900"/>
                </a:lnTo>
                <a:lnTo>
                  <a:pt x="6472" y="706"/>
                </a:lnTo>
                <a:lnTo>
                  <a:pt x="5986" y="487"/>
                </a:lnTo>
                <a:lnTo>
                  <a:pt x="5645" y="341"/>
                </a:lnTo>
                <a:lnTo>
                  <a:pt x="5280" y="219"/>
                </a:lnTo>
                <a:lnTo>
                  <a:pt x="4915" y="122"/>
                </a:lnTo>
                <a:lnTo>
                  <a:pt x="4526" y="49"/>
                </a:lnTo>
                <a:lnTo>
                  <a:pt x="4137" y="0"/>
                </a:lnTo>
                <a:close/>
              </a:path>
            </a:pathLst>
          </a:cu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7" name="Shape 252"/>
          <p:cNvSpPr/>
          <p:nvPr/>
        </p:nvSpPr>
        <p:spPr>
          <a:xfrm>
            <a:off x="10440073" y="733130"/>
            <a:ext cx="288437" cy="298328"/>
          </a:xfrm>
          <a:custGeom>
            <a:avLst/>
            <a:gdLst/>
            <a:ahLst/>
            <a:cxnLst/>
            <a:rect l="0" t="0" r="0" b="0"/>
            <a:pathLst>
              <a:path w="15842" h="15938" extrusionOk="0">
                <a:moveTo>
                  <a:pt x="4794" y="7470"/>
                </a:moveTo>
                <a:lnTo>
                  <a:pt x="4867" y="7495"/>
                </a:lnTo>
                <a:lnTo>
                  <a:pt x="4940" y="7543"/>
                </a:lnTo>
                <a:lnTo>
                  <a:pt x="4989" y="7616"/>
                </a:lnTo>
                <a:lnTo>
                  <a:pt x="5013" y="7714"/>
                </a:lnTo>
                <a:lnTo>
                  <a:pt x="5013" y="7787"/>
                </a:lnTo>
                <a:lnTo>
                  <a:pt x="4989" y="7908"/>
                </a:lnTo>
                <a:lnTo>
                  <a:pt x="4916" y="7981"/>
                </a:lnTo>
                <a:lnTo>
                  <a:pt x="4843" y="8054"/>
                </a:lnTo>
                <a:lnTo>
                  <a:pt x="4721" y="8079"/>
                </a:lnTo>
                <a:lnTo>
                  <a:pt x="4600" y="8054"/>
                </a:lnTo>
                <a:lnTo>
                  <a:pt x="4527" y="7981"/>
                </a:lnTo>
                <a:lnTo>
                  <a:pt x="4454" y="7908"/>
                </a:lnTo>
                <a:lnTo>
                  <a:pt x="4429" y="7787"/>
                </a:lnTo>
                <a:lnTo>
                  <a:pt x="4454" y="7665"/>
                </a:lnTo>
                <a:lnTo>
                  <a:pt x="4527" y="7543"/>
                </a:lnTo>
                <a:lnTo>
                  <a:pt x="4600" y="7495"/>
                </a:lnTo>
                <a:lnTo>
                  <a:pt x="4697" y="7470"/>
                </a:lnTo>
                <a:close/>
                <a:moveTo>
                  <a:pt x="11169" y="7470"/>
                </a:moveTo>
                <a:lnTo>
                  <a:pt x="11242" y="7495"/>
                </a:lnTo>
                <a:lnTo>
                  <a:pt x="11315" y="7543"/>
                </a:lnTo>
                <a:lnTo>
                  <a:pt x="11364" y="7616"/>
                </a:lnTo>
                <a:lnTo>
                  <a:pt x="11388" y="7714"/>
                </a:lnTo>
                <a:lnTo>
                  <a:pt x="11388" y="7787"/>
                </a:lnTo>
                <a:lnTo>
                  <a:pt x="11364" y="7908"/>
                </a:lnTo>
                <a:lnTo>
                  <a:pt x="11291" y="7981"/>
                </a:lnTo>
                <a:lnTo>
                  <a:pt x="11218" y="8054"/>
                </a:lnTo>
                <a:lnTo>
                  <a:pt x="11096" y="8079"/>
                </a:lnTo>
                <a:lnTo>
                  <a:pt x="10975" y="8054"/>
                </a:lnTo>
                <a:lnTo>
                  <a:pt x="10902" y="7981"/>
                </a:lnTo>
                <a:lnTo>
                  <a:pt x="10829" y="7908"/>
                </a:lnTo>
                <a:lnTo>
                  <a:pt x="10804" y="7787"/>
                </a:lnTo>
                <a:lnTo>
                  <a:pt x="10829" y="7665"/>
                </a:lnTo>
                <a:lnTo>
                  <a:pt x="10902" y="7543"/>
                </a:lnTo>
                <a:lnTo>
                  <a:pt x="10975" y="7495"/>
                </a:lnTo>
                <a:lnTo>
                  <a:pt x="11072" y="7470"/>
                </a:lnTo>
                <a:close/>
                <a:moveTo>
                  <a:pt x="4770" y="7081"/>
                </a:moveTo>
                <a:lnTo>
                  <a:pt x="4600" y="7105"/>
                </a:lnTo>
                <a:lnTo>
                  <a:pt x="4429" y="7178"/>
                </a:lnTo>
                <a:lnTo>
                  <a:pt x="4308" y="7300"/>
                </a:lnTo>
                <a:lnTo>
                  <a:pt x="4186" y="7446"/>
                </a:lnTo>
                <a:lnTo>
                  <a:pt x="4113" y="7568"/>
                </a:lnTo>
                <a:lnTo>
                  <a:pt x="4064" y="7714"/>
                </a:lnTo>
                <a:lnTo>
                  <a:pt x="4016" y="7835"/>
                </a:lnTo>
                <a:lnTo>
                  <a:pt x="4016" y="7981"/>
                </a:lnTo>
                <a:lnTo>
                  <a:pt x="3967" y="8225"/>
                </a:lnTo>
                <a:lnTo>
                  <a:pt x="3967" y="8395"/>
                </a:lnTo>
                <a:lnTo>
                  <a:pt x="4016" y="8565"/>
                </a:lnTo>
                <a:lnTo>
                  <a:pt x="4064" y="8711"/>
                </a:lnTo>
                <a:lnTo>
                  <a:pt x="4162" y="8833"/>
                </a:lnTo>
                <a:lnTo>
                  <a:pt x="4259" y="8955"/>
                </a:lnTo>
                <a:lnTo>
                  <a:pt x="4381" y="9028"/>
                </a:lnTo>
                <a:lnTo>
                  <a:pt x="4527" y="9101"/>
                </a:lnTo>
                <a:lnTo>
                  <a:pt x="4697" y="9149"/>
                </a:lnTo>
                <a:lnTo>
                  <a:pt x="4892" y="9174"/>
                </a:lnTo>
                <a:lnTo>
                  <a:pt x="5062" y="9149"/>
                </a:lnTo>
                <a:lnTo>
                  <a:pt x="5232" y="9101"/>
                </a:lnTo>
                <a:lnTo>
                  <a:pt x="5378" y="9028"/>
                </a:lnTo>
                <a:lnTo>
                  <a:pt x="5500" y="8930"/>
                </a:lnTo>
                <a:lnTo>
                  <a:pt x="5622" y="8809"/>
                </a:lnTo>
                <a:lnTo>
                  <a:pt x="5719" y="8663"/>
                </a:lnTo>
                <a:lnTo>
                  <a:pt x="5792" y="8517"/>
                </a:lnTo>
                <a:lnTo>
                  <a:pt x="5841" y="8346"/>
                </a:lnTo>
                <a:lnTo>
                  <a:pt x="5865" y="8176"/>
                </a:lnTo>
                <a:lnTo>
                  <a:pt x="5841" y="8006"/>
                </a:lnTo>
                <a:lnTo>
                  <a:pt x="5816" y="7835"/>
                </a:lnTo>
                <a:lnTo>
                  <a:pt x="5768" y="7689"/>
                </a:lnTo>
                <a:lnTo>
                  <a:pt x="5695" y="7519"/>
                </a:lnTo>
                <a:lnTo>
                  <a:pt x="5573" y="7397"/>
                </a:lnTo>
                <a:lnTo>
                  <a:pt x="5427" y="7251"/>
                </a:lnTo>
                <a:lnTo>
                  <a:pt x="5281" y="7154"/>
                </a:lnTo>
                <a:lnTo>
                  <a:pt x="5111" y="7105"/>
                </a:lnTo>
                <a:lnTo>
                  <a:pt x="4940" y="7081"/>
                </a:lnTo>
                <a:close/>
                <a:moveTo>
                  <a:pt x="11145" y="7081"/>
                </a:moveTo>
                <a:lnTo>
                  <a:pt x="10975" y="7105"/>
                </a:lnTo>
                <a:lnTo>
                  <a:pt x="10804" y="7178"/>
                </a:lnTo>
                <a:lnTo>
                  <a:pt x="10683" y="7300"/>
                </a:lnTo>
                <a:lnTo>
                  <a:pt x="10561" y="7446"/>
                </a:lnTo>
                <a:lnTo>
                  <a:pt x="10488" y="7568"/>
                </a:lnTo>
                <a:lnTo>
                  <a:pt x="10439" y="7714"/>
                </a:lnTo>
                <a:lnTo>
                  <a:pt x="10391" y="7835"/>
                </a:lnTo>
                <a:lnTo>
                  <a:pt x="10391" y="7981"/>
                </a:lnTo>
                <a:lnTo>
                  <a:pt x="10342" y="8225"/>
                </a:lnTo>
                <a:lnTo>
                  <a:pt x="10342" y="8395"/>
                </a:lnTo>
                <a:lnTo>
                  <a:pt x="10391" y="8565"/>
                </a:lnTo>
                <a:lnTo>
                  <a:pt x="10439" y="8711"/>
                </a:lnTo>
                <a:lnTo>
                  <a:pt x="10537" y="8833"/>
                </a:lnTo>
                <a:lnTo>
                  <a:pt x="10634" y="8955"/>
                </a:lnTo>
                <a:lnTo>
                  <a:pt x="10756" y="9028"/>
                </a:lnTo>
                <a:lnTo>
                  <a:pt x="10902" y="9101"/>
                </a:lnTo>
                <a:lnTo>
                  <a:pt x="11072" y="9149"/>
                </a:lnTo>
                <a:lnTo>
                  <a:pt x="11267" y="9174"/>
                </a:lnTo>
                <a:lnTo>
                  <a:pt x="11437" y="9149"/>
                </a:lnTo>
                <a:lnTo>
                  <a:pt x="11607" y="9101"/>
                </a:lnTo>
                <a:lnTo>
                  <a:pt x="11753" y="9028"/>
                </a:lnTo>
                <a:lnTo>
                  <a:pt x="11875" y="8930"/>
                </a:lnTo>
                <a:lnTo>
                  <a:pt x="11997" y="8809"/>
                </a:lnTo>
                <a:lnTo>
                  <a:pt x="12094" y="8663"/>
                </a:lnTo>
                <a:lnTo>
                  <a:pt x="12167" y="8517"/>
                </a:lnTo>
                <a:lnTo>
                  <a:pt x="12216" y="8346"/>
                </a:lnTo>
                <a:lnTo>
                  <a:pt x="12240" y="8176"/>
                </a:lnTo>
                <a:lnTo>
                  <a:pt x="12216" y="8006"/>
                </a:lnTo>
                <a:lnTo>
                  <a:pt x="12191" y="7835"/>
                </a:lnTo>
                <a:lnTo>
                  <a:pt x="12143" y="7689"/>
                </a:lnTo>
                <a:lnTo>
                  <a:pt x="12070" y="7519"/>
                </a:lnTo>
                <a:lnTo>
                  <a:pt x="11948" y="7397"/>
                </a:lnTo>
                <a:lnTo>
                  <a:pt x="11802" y="7251"/>
                </a:lnTo>
                <a:lnTo>
                  <a:pt x="11656" y="7154"/>
                </a:lnTo>
                <a:lnTo>
                  <a:pt x="11486" y="7105"/>
                </a:lnTo>
                <a:lnTo>
                  <a:pt x="11315" y="7081"/>
                </a:lnTo>
                <a:close/>
                <a:moveTo>
                  <a:pt x="11972" y="10925"/>
                </a:moveTo>
                <a:lnTo>
                  <a:pt x="11875" y="10974"/>
                </a:lnTo>
                <a:lnTo>
                  <a:pt x="11778" y="11047"/>
                </a:lnTo>
                <a:lnTo>
                  <a:pt x="11607" y="11290"/>
                </a:lnTo>
                <a:lnTo>
                  <a:pt x="11413" y="11485"/>
                </a:lnTo>
                <a:lnTo>
                  <a:pt x="11194" y="11680"/>
                </a:lnTo>
                <a:lnTo>
                  <a:pt x="10950" y="11850"/>
                </a:lnTo>
                <a:lnTo>
                  <a:pt x="10707" y="11996"/>
                </a:lnTo>
                <a:lnTo>
                  <a:pt x="10439" y="12118"/>
                </a:lnTo>
                <a:lnTo>
                  <a:pt x="10172" y="12215"/>
                </a:lnTo>
                <a:lnTo>
                  <a:pt x="9880" y="12312"/>
                </a:lnTo>
                <a:lnTo>
                  <a:pt x="9588" y="12385"/>
                </a:lnTo>
                <a:lnTo>
                  <a:pt x="9296" y="12434"/>
                </a:lnTo>
                <a:lnTo>
                  <a:pt x="8712" y="12507"/>
                </a:lnTo>
                <a:lnTo>
                  <a:pt x="8128" y="12531"/>
                </a:lnTo>
                <a:lnTo>
                  <a:pt x="7568" y="12507"/>
                </a:lnTo>
                <a:lnTo>
                  <a:pt x="7325" y="12483"/>
                </a:lnTo>
                <a:lnTo>
                  <a:pt x="7106" y="12434"/>
                </a:lnTo>
                <a:lnTo>
                  <a:pt x="6668" y="12312"/>
                </a:lnTo>
                <a:lnTo>
                  <a:pt x="6230" y="12166"/>
                </a:lnTo>
                <a:lnTo>
                  <a:pt x="5816" y="11996"/>
                </a:lnTo>
                <a:lnTo>
                  <a:pt x="5427" y="11826"/>
                </a:lnTo>
                <a:lnTo>
                  <a:pt x="5013" y="11631"/>
                </a:lnTo>
                <a:lnTo>
                  <a:pt x="4794" y="11509"/>
                </a:lnTo>
                <a:lnTo>
                  <a:pt x="4600" y="11388"/>
                </a:lnTo>
                <a:lnTo>
                  <a:pt x="4454" y="11242"/>
                </a:lnTo>
                <a:lnTo>
                  <a:pt x="4308" y="11096"/>
                </a:lnTo>
                <a:lnTo>
                  <a:pt x="4259" y="11047"/>
                </a:lnTo>
                <a:lnTo>
                  <a:pt x="4210" y="11023"/>
                </a:lnTo>
                <a:lnTo>
                  <a:pt x="4089" y="11023"/>
                </a:lnTo>
                <a:lnTo>
                  <a:pt x="4040" y="11071"/>
                </a:lnTo>
                <a:lnTo>
                  <a:pt x="3991" y="11096"/>
                </a:lnTo>
                <a:lnTo>
                  <a:pt x="3991" y="11169"/>
                </a:lnTo>
                <a:lnTo>
                  <a:pt x="3991" y="11242"/>
                </a:lnTo>
                <a:lnTo>
                  <a:pt x="4016" y="11339"/>
                </a:lnTo>
                <a:lnTo>
                  <a:pt x="4064" y="11436"/>
                </a:lnTo>
                <a:lnTo>
                  <a:pt x="4210" y="11631"/>
                </a:lnTo>
                <a:lnTo>
                  <a:pt x="4381" y="11801"/>
                </a:lnTo>
                <a:lnTo>
                  <a:pt x="4575" y="11947"/>
                </a:lnTo>
                <a:lnTo>
                  <a:pt x="4794" y="12069"/>
                </a:lnTo>
                <a:lnTo>
                  <a:pt x="5038" y="12191"/>
                </a:lnTo>
                <a:lnTo>
                  <a:pt x="5451" y="12385"/>
                </a:lnTo>
                <a:lnTo>
                  <a:pt x="5938" y="12604"/>
                </a:lnTo>
                <a:lnTo>
                  <a:pt x="6424" y="12799"/>
                </a:lnTo>
                <a:lnTo>
                  <a:pt x="6935" y="12945"/>
                </a:lnTo>
                <a:lnTo>
                  <a:pt x="7446" y="13042"/>
                </a:lnTo>
                <a:lnTo>
                  <a:pt x="7763" y="13067"/>
                </a:lnTo>
                <a:lnTo>
                  <a:pt x="8079" y="13091"/>
                </a:lnTo>
                <a:lnTo>
                  <a:pt x="8420" y="13091"/>
                </a:lnTo>
                <a:lnTo>
                  <a:pt x="8760" y="13067"/>
                </a:lnTo>
                <a:lnTo>
                  <a:pt x="9101" y="13042"/>
                </a:lnTo>
                <a:lnTo>
                  <a:pt x="9442" y="12969"/>
                </a:lnTo>
                <a:lnTo>
                  <a:pt x="9758" y="12896"/>
                </a:lnTo>
                <a:lnTo>
                  <a:pt x="10099" y="12799"/>
                </a:lnTo>
                <a:lnTo>
                  <a:pt x="10415" y="12702"/>
                </a:lnTo>
                <a:lnTo>
                  <a:pt x="10731" y="12556"/>
                </a:lnTo>
                <a:lnTo>
                  <a:pt x="11023" y="12410"/>
                </a:lnTo>
                <a:lnTo>
                  <a:pt x="11315" y="12239"/>
                </a:lnTo>
                <a:lnTo>
                  <a:pt x="11583" y="12045"/>
                </a:lnTo>
                <a:lnTo>
                  <a:pt x="11826" y="11826"/>
                </a:lnTo>
                <a:lnTo>
                  <a:pt x="12045" y="11582"/>
                </a:lnTo>
                <a:lnTo>
                  <a:pt x="12264" y="11339"/>
                </a:lnTo>
                <a:lnTo>
                  <a:pt x="12313" y="11217"/>
                </a:lnTo>
                <a:lnTo>
                  <a:pt x="12289" y="11120"/>
                </a:lnTo>
                <a:lnTo>
                  <a:pt x="12240" y="11047"/>
                </a:lnTo>
                <a:lnTo>
                  <a:pt x="12167" y="10974"/>
                </a:lnTo>
                <a:lnTo>
                  <a:pt x="12070" y="10950"/>
                </a:lnTo>
                <a:lnTo>
                  <a:pt x="11972" y="10925"/>
                </a:lnTo>
                <a:close/>
                <a:moveTo>
                  <a:pt x="8493" y="682"/>
                </a:moveTo>
                <a:lnTo>
                  <a:pt x="8663" y="706"/>
                </a:lnTo>
                <a:lnTo>
                  <a:pt x="9101" y="755"/>
                </a:lnTo>
                <a:lnTo>
                  <a:pt x="9539" y="803"/>
                </a:lnTo>
                <a:lnTo>
                  <a:pt x="10001" y="901"/>
                </a:lnTo>
                <a:lnTo>
                  <a:pt x="10439" y="1022"/>
                </a:lnTo>
                <a:lnTo>
                  <a:pt x="10780" y="1120"/>
                </a:lnTo>
                <a:lnTo>
                  <a:pt x="11121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26" y="1825"/>
                </a:lnTo>
                <a:lnTo>
                  <a:pt x="11899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7" y="1752"/>
                </a:lnTo>
                <a:lnTo>
                  <a:pt x="11997" y="1728"/>
                </a:lnTo>
                <a:lnTo>
                  <a:pt x="12021" y="1728"/>
                </a:lnTo>
                <a:lnTo>
                  <a:pt x="12143" y="1801"/>
                </a:lnTo>
                <a:lnTo>
                  <a:pt x="12094" y="1874"/>
                </a:lnTo>
                <a:lnTo>
                  <a:pt x="12094" y="1947"/>
                </a:lnTo>
                <a:lnTo>
                  <a:pt x="12094" y="1995"/>
                </a:lnTo>
                <a:lnTo>
                  <a:pt x="12143" y="2020"/>
                </a:lnTo>
                <a:lnTo>
                  <a:pt x="12167" y="2044"/>
                </a:lnTo>
                <a:lnTo>
                  <a:pt x="12216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337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508" y="2336"/>
                </a:lnTo>
                <a:lnTo>
                  <a:pt x="12532" y="2385"/>
                </a:lnTo>
                <a:lnTo>
                  <a:pt x="12556" y="2409"/>
                </a:lnTo>
                <a:lnTo>
                  <a:pt x="12581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51" y="2287"/>
                </a:lnTo>
                <a:lnTo>
                  <a:pt x="12775" y="2239"/>
                </a:lnTo>
                <a:lnTo>
                  <a:pt x="12970" y="2409"/>
                </a:lnTo>
                <a:lnTo>
                  <a:pt x="12873" y="2531"/>
                </a:lnTo>
                <a:lnTo>
                  <a:pt x="12848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73" y="2750"/>
                </a:lnTo>
                <a:lnTo>
                  <a:pt x="12921" y="2774"/>
                </a:lnTo>
                <a:lnTo>
                  <a:pt x="12946" y="2774"/>
                </a:lnTo>
                <a:lnTo>
                  <a:pt x="13067" y="2701"/>
                </a:lnTo>
                <a:lnTo>
                  <a:pt x="13189" y="2604"/>
                </a:lnTo>
                <a:lnTo>
                  <a:pt x="13311" y="2725"/>
                </a:lnTo>
                <a:lnTo>
                  <a:pt x="13384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89" y="3163"/>
                </a:lnTo>
                <a:lnTo>
                  <a:pt x="13165" y="3236"/>
                </a:lnTo>
                <a:lnTo>
                  <a:pt x="13189" y="3285"/>
                </a:lnTo>
                <a:lnTo>
                  <a:pt x="13238" y="3309"/>
                </a:lnTo>
                <a:lnTo>
                  <a:pt x="13335" y="3285"/>
                </a:lnTo>
                <a:lnTo>
                  <a:pt x="13408" y="3236"/>
                </a:lnTo>
                <a:lnTo>
                  <a:pt x="13554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6" y="3407"/>
                </a:lnTo>
                <a:lnTo>
                  <a:pt x="13554" y="3504"/>
                </a:lnTo>
                <a:lnTo>
                  <a:pt x="13505" y="3577"/>
                </a:lnTo>
                <a:lnTo>
                  <a:pt x="13481" y="3650"/>
                </a:lnTo>
                <a:lnTo>
                  <a:pt x="13481" y="3699"/>
                </a:lnTo>
                <a:lnTo>
                  <a:pt x="13505" y="3723"/>
                </a:lnTo>
                <a:lnTo>
                  <a:pt x="13603" y="3747"/>
                </a:lnTo>
                <a:lnTo>
                  <a:pt x="13700" y="3723"/>
                </a:lnTo>
                <a:lnTo>
                  <a:pt x="13773" y="3674"/>
                </a:lnTo>
                <a:lnTo>
                  <a:pt x="13870" y="3626"/>
                </a:lnTo>
                <a:lnTo>
                  <a:pt x="13968" y="3577"/>
                </a:lnTo>
                <a:lnTo>
                  <a:pt x="14162" y="3918"/>
                </a:lnTo>
                <a:lnTo>
                  <a:pt x="14065" y="3991"/>
                </a:lnTo>
                <a:lnTo>
                  <a:pt x="13870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24" y="4380"/>
                </a:lnTo>
                <a:lnTo>
                  <a:pt x="13846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211" y="4842"/>
                </a:lnTo>
                <a:lnTo>
                  <a:pt x="14065" y="4940"/>
                </a:lnTo>
                <a:lnTo>
                  <a:pt x="13968" y="5061"/>
                </a:lnTo>
                <a:lnTo>
                  <a:pt x="13919" y="5134"/>
                </a:lnTo>
                <a:lnTo>
                  <a:pt x="13895" y="5207"/>
                </a:lnTo>
                <a:lnTo>
                  <a:pt x="13895" y="5256"/>
                </a:lnTo>
                <a:lnTo>
                  <a:pt x="13919" y="5280"/>
                </a:lnTo>
                <a:lnTo>
                  <a:pt x="13968" y="5305"/>
                </a:lnTo>
                <a:lnTo>
                  <a:pt x="14016" y="5305"/>
                </a:lnTo>
                <a:lnTo>
                  <a:pt x="14114" y="5256"/>
                </a:lnTo>
                <a:lnTo>
                  <a:pt x="14235" y="5183"/>
                </a:lnTo>
                <a:lnTo>
                  <a:pt x="14551" y="5037"/>
                </a:lnTo>
                <a:lnTo>
                  <a:pt x="14600" y="5013"/>
                </a:lnTo>
                <a:lnTo>
                  <a:pt x="14770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81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41" y="6740"/>
                </a:lnTo>
                <a:lnTo>
                  <a:pt x="13992" y="6789"/>
                </a:lnTo>
                <a:lnTo>
                  <a:pt x="13992" y="6813"/>
                </a:lnTo>
                <a:lnTo>
                  <a:pt x="13992" y="6862"/>
                </a:lnTo>
                <a:lnTo>
                  <a:pt x="14041" y="6886"/>
                </a:lnTo>
                <a:lnTo>
                  <a:pt x="14235" y="6886"/>
                </a:lnTo>
                <a:lnTo>
                  <a:pt x="14430" y="6862"/>
                </a:lnTo>
                <a:lnTo>
                  <a:pt x="14795" y="6813"/>
                </a:lnTo>
                <a:lnTo>
                  <a:pt x="15038" y="6740"/>
                </a:lnTo>
                <a:lnTo>
                  <a:pt x="15111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41" y="7592"/>
                </a:lnTo>
                <a:lnTo>
                  <a:pt x="14041" y="7665"/>
                </a:lnTo>
                <a:lnTo>
                  <a:pt x="14089" y="7714"/>
                </a:lnTo>
                <a:lnTo>
                  <a:pt x="14138" y="7738"/>
                </a:lnTo>
                <a:lnTo>
                  <a:pt x="14357" y="7714"/>
                </a:lnTo>
                <a:lnTo>
                  <a:pt x="14551" y="7665"/>
                </a:lnTo>
                <a:lnTo>
                  <a:pt x="14941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81" y="8079"/>
                </a:lnTo>
                <a:lnTo>
                  <a:pt x="14235" y="8103"/>
                </a:lnTo>
                <a:lnTo>
                  <a:pt x="14138" y="8152"/>
                </a:lnTo>
                <a:lnTo>
                  <a:pt x="14016" y="8200"/>
                </a:lnTo>
                <a:lnTo>
                  <a:pt x="13943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43" y="8395"/>
                </a:lnTo>
                <a:lnTo>
                  <a:pt x="13968" y="8395"/>
                </a:lnTo>
                <a:lnTo>
                  <a:pt x="14089" y="8419"/>
                </a:lnTo>
                <a:lnTo>
                  <a:pt x="14211" y="8444"/>
                </a:lnTo>
                <a:lnTo>
                  <a:pt x="14478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8" y="8979"/>
                </a:lnTo>
                <a:lnTo>
                  <a:pt x="13870" y="9028"/>
                </a:lnTo>
                <a:lnTo>
                  <a:pt x="13870" y="9052"/>
                </a:lnTo>
                <a:lnTo>
                  <a:pt x="13870" y="9076"/>
                </a:lnTo>
                <a:lnTo>
                  <a:pt x="13968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503" y="9660"/>
                </a:lnTo>
                <a:lnTo>
                  <a:pt x="14260" y="9757"/>
                </a:lnTo>
                <a:lnTo>
                  <a:pt x="14041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1" y="9976"/>
                </a:lnTo>
                <a:lnTo>
                  <a:pt x="14089" y="9976"/>
                </a:lnTo>
                <a:lnTo>
                  <a:pt x="14308" y="10001"/>
                </a:lnTo>
                <a:lnTo>
                  <a:pt x="14527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89" y="10390"/>
                </a:lnTo>
                <a:lnTo>
                  <a:pt x="14527" y="10463"/>
                </a:lnTo>
                <a:lnTo>
                  <a:pt x="14357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70" y="10682"/>
                </a:lnTo>
                <a:lnTo>
                  <a:pt x="13846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919" y="10901"/>
                </a:lnTo>
                <a:lnTo>
                  <a:pt x="13992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600" y="10901"/>
                </a:lnTo>
                <a:lnTo>
                  <a:pt x="14819" y="10877"/>
                </a:lnTo>
                <a:lnTo>
                  <a:pt x="14819" y="10877"/>
                </a:lnTo>
                <a:lnTo>
                  <a:pt x="14624" y="11339"/>
                </a:lnTo>
                <a:lnTo>
                  <a:pt x="14478" y="11339"/>
                </a:lnTo>
                <a:lnTo>
                  <a:pt x="14308" y="11315"/>
                </a:lnTo>
                <a:lnTo>
                  <a:pt x="14114" y="11339"/>
                </a:lnTo>
                <a:lnTo>
                  <a:pt x="13919" y="11363"/>
                </a:lnTo>
                <a:lnTo>
                  <a:pt x="13749" y="11436"/>
                </a:lnTo>
                <a:lnTo>
                  <a:pt x="13724" y="11461"/>
                </a:lnTo>
                <a:lnTo>
                  <a:pt x="13749" y="11485"/>
                </a:lnTo>
                <a:lnTo>
                  <a:pt x="13919" y="11558"/>
                </a:lnTo>
                <a:lnTo>
                  <a:pt x="14089" y="11607"/>
                </a:lnTo>
                <a:lnTo>
                  <a:pt x="14430" y="11655"/>
                </a:lnTo>
                <a:lnTo>
                  <a:pt x="14454" y="11655"/>
                </a:lnTo>
                <a:lnTo>
                  <a:pt x="14211" y="12069"/>
                </a:lnTo>
                <a:lnTo>
                  <a:pt x="13968" y="12069"/>
                </a:lnTo>
                <a:lnTo>
                  <a:pt x="13724" y="12093"/>
                </a:lnTo>
                <a:lnTo>
                  <a:pt x="13603" y="12069"/>
                </a:lnTo>
                <a:lnTo>
                  <a:pt x="13481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89" y="12069"/>
                </a:lnTo>
                <a:lnTo>
                  <a:pt x="13189" y="12166"/>
                </a:lnTo>
                <a:lnTo>
                  <a:pt x="13238" y="12239"/>
                </a:lnTo>
                <a:lnTo>
                  <a:pt x="13311" y="12312"/>
                </a:lnTo>
                <a:lnTo>
                  <a:pt x="13408" y="12361"/>
                </a:lnTo>
                <a:lnTo>
                  <a:pt x="13530" y="12385"/>
                </a:lnTo>
                <a:lnTo>
                  <a:pt x="13651" y="12410"/>
                </a:lnTo>
                <a:lnTo>
                  <a:pt x="13943" y="12434"/>
                </a:lnTo>
                <a:lnTo>
                  <a:pt x="13603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7" y="12677"/>
                </a:lnTo>
                <a:lnTo>
                  <a:pt x="12629" y="12702"/>
                </a:lnTo>
                <a:lnTo>
                  <a:pt x="12605" y="12726"/>
                </a:lnTo>
                <a:lnTo>
                  <a:pt x="12605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51" y="12969"/>
                </a:lnTo>
                <a:lnTo>
                  <a:pt x="12824" y="13018"/>
                </a:lnTo>
                <a:lnTo>
                  <a:pt x="13043" y="13115"/>
                </a:lnTo>
                <a:lnTo>
                  <a:pt x="13262" y="13164"/>
                </a:lnTo>
                <a:lnTo>
                  <a:pt x="13116" y="13286"/>
                </a:lnTo>
                <a:lnTo>
                  <a:pt x="13067" y="13286"/>
                </a:lnTo>
                <a:lnTo>
                  <a:pt x="12605" y="13261"/>
                </a:lnTo>
                <a:lnTo>
                  <a:pt x="12362" y="13213"/>
                </a:lnTo>
                <a:lnTo>
                  <a:pt x="12240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97" y="13261"/>
                </a:lnTo>
                <a:lnTo>
                  <a:pt x="11972" y="13334"/>
                </a:lnTo>
                <a:lnTo>
                  <a:pt x="12021" y="13383"/>
                </a:lnTo>
                <a:lnTo>
                  <a:pt x="12143" y="13505"/>
                </a:lnTo>
                <a:lnTo>
                  <a:pt x="12289" y="13578"/>
                </a:lnTo>
                <a:lnTo>
                  <a:pt x="12483" y="13626"/>
                </a:lnTo>
                <a:lnTo>
                  <a:pt x="12654" y="13651"/>
                </a:lnTo>
                <a:lnTo>
                  <a:pt x="12240" y="13943"/>
                </a:lnTo>
                <a:lnTo>
                  <a:pt x="12143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67" y="13724"/>
                </a:lnTo>
                <a:lnTo>
                  <a:pt x="11218" y="13748"/>
                </a:lnTo>
                <a:lnTo>
                  <a:pt x="11218" y="13821"/>
                </a:lnTo>
                <a:lnTo>
                  <a:pt x="11242" y="13894"/>
                </a:lnTo>
                <a:lnTo>
                  <a:pt x="11315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802" y="14210"/>
                </a:lnTo>
                <a:lnTo>
                  <a:pt x="11437" y="14381"/>
                </a:lnTo>
                <a:lnTo>
                  <a:pt x="11388" y="14332"/>
                </a:lnTo>
                <a:lnTo>
                  <a:pt x="11315" y="14308"/>
                </a:lnTo>
                <a:lnTo>
                  <a:pt x="11194" y="14259"/>
                </a:lnTo>
                <a:lnTo>
                  <a:pt x="10902" y="14235"/>
                </a:lnTo>
                <a:lnTo>
                  <a:pt x="10634" y="14210"/>
                </a:lnTo>
                <a:lnTo>
                  <a:pt x="10512" y="14210"/>
                </a:lnTo>
                <a:lnTo>
                  <a:pt x="10391" y="14235"/>
                </a:lnTo>
                <a:lnTo>
                  <a:pt x="10366" y="14235"/>
                </a:lnTo>
                <a:lnTo>
                  <a:pt x="10366" y="14283"/>
                </a:lnTo>
                <a:lnTo>
                  <a:pt x="10366" y="14332"/>
                </a:lnTo>
                <a:lnTo>
                  <a:pt x="10391" y="14381"/>
                </a:lnTo>
                <a:lnTo>
                  <a:pt x="10488" y="14478"/>
                </a:lnTo>
                <a:lnTo>
                  <a:pt x="10610" y="14551"/>
                </a:lnTo>
                <a:lnTo>
                  <a:pt x="10731" y="14575"/>
                </a:lnTo>
                <a:lnTo>
                  <a:pt x="10877" y="14624"/>
                </a:lnTo>
                <a:lnTo>
                  <a:pt x="10512" y="14746"/>
                </a:lnTo>
                <a:lnTo>
                  <a:pt x="10318" y="14673"/>
                </a:lnTo>
                <a:lnTo>
                  <a:pt x="10123" y="14624"/>
                </a:lnTo>
                <a:lnTo>
                  <a:pt x="9904" y="14600"/>
                </a:lnTo>
                <a:lnTo>
                  <a:pt x="9807" y="14600"/>
                </a:lnTo>
                <a:lnTo>
                  <a:pt x="9709" y="14648"/>
                </a:lnTo>
                <a:lnTo>
                  <a:pt x="9661" y="14673"/>
                </a:lnTo>
                <a:lnTo>
                  <a:pt x="9685" y="14721"/>
                </a:lnTo>
                <a:lnTo>
                  <a:pt x="9734" y="14794"/>
                </a:lnTo>
                <a:lnTo>
                  <a:pt x="9807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88" y="14940"/>
                </a:lnTo>
                <a:lnTo>
                  <a:pt x="9539" y="14916"/>
                </a:lnTo>
                <a:lnTo>
                  <a:pt x="9417" y="14867"/>
                </a:lnTo>
                <a:lnTo>
                  <a:pt x="9223" y="14843"/>
                </a:lnTo>
                <a:lnTo>
                  <a:pt x="9150" y="14843"/>
                </a:lnTo>
                <a:lnTo>
                  <a:pt x="9052" y="14867"/>
                </a:lnTo>
                <a:lnTo>
                  <a:pt x="9004" y="14916"/>
                </a:lnTo>
                <a:lnTo>
                  <a:pt x="8979" y="14965"/>
                </a:lnTo>
                <a:lnTo>
                  <a:pt x="8979" y="15013"/>
                </a:lnTo>
                <a:lnTo>
                  <a:pt x="9004" y="15062"/>
                </a:lnTo>
                <a:lnTo>
                  <a:pt x="9004" y="15086"/>
                </a:lnTo>
                <a:lnTo>
                  <a:pt x="8663" y="15135"/>
                </a:lnTo>
                <a:lnTo>
                  <a:pt x="8298" y="15159"/>
                </a:lnTo>
                <a:lnTo>
                  <a:pt x="7227" y="15159"/>
                </a:lnTo>
                <a:lnTo>
                  <a:pt x="6862" y="15111"/>
                </a:lnTo>
                <a:lnTo>
                  <a:pt x="6497" y="15062"/>
                </a:lnTo>
                <a:lnTo>
                  <a:pt x="6157" y="14989"/>
                </a:lnTo>
                <a:lnTo>
                  <a:pt x="5816" y="14916"/>
                </a:lnTo>
                <a:lnTo>
                  <a:pt x="5451" y="14819"/>
                </a:lnTo>
                <a:lnTo>
                  <a:pt x="5135" y="14697"/>
                </a:lnTo>
                <a:lnTo>
                  <a:pt x="4794" y="14575"/>
                </a:lnTo>
                <a:lnTo>
                  <a:pt x="4478" y="14405"/>
                </a:lnTo>
                <a:lnTo>
                  <a:pt x="4162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6" y="13675"/>
                </a:lnTo>
                <a:lnTo>
                  <a:pt x="3018" y="13456"/>
                </a:lnTo>
                <a:lnTo>
                  <a:pt x="2775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118" y="12507"/>
                </a:lnTo>
                <a:lnTo>
                  <a:pt x="1899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412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47" y="10512"/>
                </a:lnTo>
                <a:lnTo>
                  <a:pt x="950" y="10195"/>
                </a:lnTo>
                <a:lnTo>
                  <a:pt x="877" y="9879"/>
                </a:lnTo>
                <a:lnTo>
                  <a:pt x="828" y="9538"/>
                </a:lnTo>
                <a:lnTo>
                  <a:pt x="779" y="9003"/>
                </a:lnTo>
                <a:lnTo>
                  <a:pt x="755" y="8468"/>
                </a:lnTo>
                <a:lnTo>
                  <a:pt x="755" y="7933"/>
                </a:lnTo>
                <a:lnTo>
                  <a:pt x="779" y="7397"/>
                </a:lnTo>
                <a:lnTo>
                  <a:pt x="852" y="6862"/>
                </a:lnTo>
                <a:lnTo>
                  <a:pt x="950" y="6351"/>
                </a:lnTo>
                <a:lnTo>
                  <a:pt x="1096" y="5840"/>
                </a:lnTo>
                <a:lnTo>
                  <a:pt x="1266" y="5353"/>
                </a:lnTo>
                <a:lnTo>
                  <a:pt x="1388" y="5061"/>
                </a:lnTo>
                <a:lnTo>
                  <a:pt x="1558" y="4745"/>
                </a:lnTo>
                <a:lnTo>
                  <a:pt x="1753" y="4404"/>
                </a:lnTo>
                <a:lnTo>
                  <a:pt x="1996" y="4064"/>
                </a:lnTo>
                <a:lnTo>
                  <a:pt x="2264" y="3699"/>
                </a:lnTo>
                <a:lnTo>
                  <a:pt x="2556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1" y="2263"/>
                </a:lnTo>
                <a:lnTo>
                  <a:pt x="4089" y="1922"/>
                </a:lnTo>
                <a:lnTo>
                  <a:pt x="4527" y="1630"/>
                </a:lnTo>
                <a:lnTo>
                  <a:pt x="5013" y="1363"/>
                </a:lnTo>
                <a:lnTo>
                  <a:pt x="5524" y="1144"/>
                </a:lnTo>
                <a:lnTo>
                  <a:pt x="6035" y="974"/>
                </a:lnTo>
                <a:lnTo>
                  <a:pt x="6327" y="925"/>
                </a:lnTo>
                <a:lnTo>
                  <a:pt x="6595" y="876"/>
                </a:lnTo>
                <a:lnTo>
                  <a:pt x="6887" y="828"/>
                </a:lnTo>
                <a:lnTo>
                  <a:pt x="7179" y="803"/>
                </a:lnTo>
                <a:lnTo>
                  <a:pt x="7544" y="779"/>
                </a:lnTo>
                <a:lnTo>
                  <a:pt x="7933" y="730"/>
                </a:lnTo>
                <a:lnTo>
                  <a:pt x="8322" y="682"/>
                </a:lnTo>
                <a:close/>
                <a:moveTo>
                  <a:pt x="8152" y="0"/>
                </a:moveTo>
                <a:lnTo>
                  <a:pt x="7763" y="25"/>
                </a:lnTo>
                <a:lnTo>
                  <a:pt x="7373" y="73"/>
                </a:lnTo>
                <a:lnTo>
                  <a:pt x="7081" y="49"/>
                </a:lnTo>
                <a:lnTo>
                  <a:pt x="6789" y="49"/>
                </a:lnTo>
                <a:lnTo>
                  <a:pt x="6473" y="73"/>
                </a:lnTo>
                <a:lnTo>
                  <a:pt x="6157" y="146"/>
                </a:lnTo>
                <a:lnTo>
                  <a:pt x="5841" y="219"/>
                </a:lnTo>
                <a:lnTo>
                  <a:pt x="5549" y="317"/>
                </a:lnTo>
                <a:lnTo>
                  <a:pt x="5232" y="438"/>
                </a:lnTo>
                <a:lnTo>
                  <a:pt x="4916" y="560"/>
                </a:lnTo>
                <a:lnTo>
                  <a:pt x="4332" y="876"/>
                </a:lnTo>
                <a:lnTo>
                  <a:pt x="3748" y="1217"/>
                </a:lnTo>
                <a:lnTo>
                  <a:pt x="3237" y="1606"/>
                </a:lnTo>
                <a:lnTo>
                  <a:pt x="2775" y="1995"/>
                </a:lnTo>
                <a:lnTo>
                  <a:pt x="2507" y="2239"/>
                </a:lnTo>
                <a:lnTo>
                  <a:pt x="2264" y="2482"/>
                </a:lnTo>
                <a:lnTo>
                  <a:pt x="2045" y="2725"/>
                </a:lnTo>
                <a:lnTo>
                  <a:pt x="1826" y="2993"/>
                </a:lnTo>
                <a:lnTo>
                  <a:pt x="1631" y="3261"/>
                </a:lnTo>
                <a:lnTo>
                  <a:pt x="1461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414" y="5962"/>
                </a:lnTo>
                <a:lnTo>
                  <a:pt x="220" y="6643"/>
                </a:lnTo>
                <a:lnTo>
                  <a:pt x="122" y="7008"/>
                </a:lnTo>
                <a:lnTo>
                  <a:pt x="74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25" y="8809"/>
                </a:lnTo>
                <a:lnTo>
                  <a:pt x="49" y="9174"/>
                </a:lnTo>
                <a:lnTo>
                  <a:pt x="98" y="9514"/>
                </a:lnTo>
                <a:lnTo>
                  <a:pt x="195" y="9879"/>
                </a:lnTo>
                <a:lnTo>
                  <a:pt x="268" y="10220"/>
                </a:lnTo>
                <a:lnTo>
                  <a:pt x="390" y="10560"/>
                </a:lnTo>
                <a:lnTo>
                  <a:pt x="512" y="10901"/>
                </a:lnTo>
                <a:lnTo>
                  <a:pt x="658" y="11242"/>
                </a:lnTo>
                <a:lnTo>
                  <a:pt x="804" y="11582"/>
                </a:lnTo>
                <a:lnTo>
                  <a:pt x="1169" y="12264"/>
                </a:lnTo>
                <a:lnTo>
                  <a:pt x="1388" y="12629"/>
                </a:lnTo>
                <a:lnTo>
                  <a:pt x="1631" y="12994"/>
                </a:lnTo>
                <a:lnTo>
                  <a:pt x="1899" y="13334"/>
                </a:lnTo>
                <a:lnTo>
                  <a:pt x="2166" y="13651"/>
                </a:lnTo>
                <a:lnTo>
                  <a:pt x="2434" y="13943"/>
                </a:lnTo>
                <a:lnTo>
                  <a:pt x="2750" y="14235"/>
                </a:lnTo>
                <a:lnTo>
                  <a:pt x="3042" y="14502"/>
                </a:lnTo>
                <a:lnTo>
                  <a:pt x="3383" y="14746"/>
                </a:lnTo>
                <a:lnTo>
                  <a:pt x="3699" y="14965"/>
                </a:lnTo>
                <a:lnTo>
                  <a:pt x="4064" y="15159"/>
                </a:lnTo>
                <a:lnTo>
                  <a:pt x="4429" y="15354"/>
                </a:lnTo>
                <a:lnTo>
                  <a:pt x="4794" y="15500"/>
                </a:lnTo>
                <a:lnTo>
                  <a:pt x="5184" y="15622"/>
                </a:lnTo>
                <a:lnTo>
                  <a:pt x="5597" y="15743"/>
                </a:lnTo>
                <a:lnTo>
                  <a:pt x="6011" y="15816"/>
                </a:lnTo>
                <a:lnTo>
                  <a:pt x="6424" y="15889"/>
                </a:lnTo>
                <a:lnTo>
                  <a:pt x="6862" y="15914"/>
                </a:lnTo>
                <a:lnTo>
                  <a:pt x="7300" y="15938"/>
                </a:lnTo>
                <a:lnTo>
                  <a:pt x="7738" y="15938"/>
                </a:lnTo>
                <a:lnTo>
                  <a:pt x="8152" y="15914"/>
                </a:lnTo>
                <a:lnTo>
                  <a:pt x="8590" y="15889"/>
                </a:lnTo>
                <a:lnTo>
                  <a:pt x="9004" y="15841"/>
                </a:lnTo>
                <a:lnTo>
                  <a:pt x="9442" y="15768"/>
                </a:lnTo>
                <a:lnTo>
                  <a:pt x="9855" y="15670"/>
                </a:lnTo>
                <a:lnTo>
                  <a:pt x="10245" y="15573"/>
                </a:lnTo>
                <a:lnTo>
                  <a:pt x="10658" y="15451"/>
                </a:lnTo>
                <a:lnTo>
                  <a:pt x="11048" y="15305"/>
                </a:lnTo>
                <a:lnTo>
                  <a:pt x="11461" y="15135"/>
                </a:lnTo>
                <a:lnTo>
                  <a:pt x="11826" y="14940"/>
                </a:lnTo>
                <a:lnTo>
                  <a:pt x="12216" y="14721"/>
                </a:lnTo>
                <a:lnTo>
                  <a:pt x="12581" y="14478"/>
                </a:lnTo>
                <a:lnTo>
                  <a:pt x="12921" y="14235"/>
                </a:lnTo>
                <a:lnTo>
                  <a:pt x="13286" y="13943"/>
                </a:lnTo>
                <a:lnTo>
                  <a:pt x="13603" y="13651"/>
                </a:lnTo>
                <a:lnTo>
                  <a:pt x="13895" y="13334"/>
                </a:lnTo>
                <a:lnTo>
                  <a:pt x="14187" y="13018"/>
                </a:lnTo>
                <a:lnTo>
                  <a:pt x="14454" y="12702"/>
                </a:lnTo>
                <a:lnTo>
                  <a:pt x="14697" y="12361"/>
                </a:lnTo>
                <a:lnTo>
                  <a:pt x="14916" y="11996"/>
                </a:lnTo>
                <a:lnTo>
                  <a:pt x="15111" y="11631"/>
                </a:lnTo>
                <a:lnTo>
                  <a:pt x="15135" y="11631"/>
                </a:lnTo>
                <a:lnTo>
                  <a:pt x="15160" y="11582"/>
                </a:lnTo>
                <a:lnTo>
                  <a:pt x="15160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92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41" y="8760"/>
                </a:lnTo>
                <a:lnTo>
                  <a:pt x="15841" y="8371"/>
                </a:lnTo>
                <a:lnTo>
                  <a:pt x="15817" y="7957"/>
                </a:lnTo>
                <a:lnTo>
                  <a:pt x="15744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25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60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24" y="3480"/>
                </a:lnTo>
                <a:lnTo>
                  <a:pt x="14405" y="3115"/>
                </a:lnTo>
                <a:lnTo>
                  <a:pt x="14162" y="2774"/>
                </a:lnTo>
                <a:lnTo>
                  <a:pt x="13895" y="2458"/>
                </a:lnTo>
                <a:lnTo>
                  <a:pt x="13603" y="2141"/>
                </a:lnTo>
                <a:lnTo>
                  <a:pt x="13286" y="1849"/>
                </a:lnTo>
                <a:lnTo>
                  <a:pt x="12970" y="1582"/>
                </a:lnTo>
                <a:lnTo>
                  <a:pt x="12654" y="1363"/>
                </a:lnTo>
                <a:lnTo>
                  <a:pt x="12313" y="1144"/>
                </a:lnTo>
                <a:lnTo>
                  <a:pt x="11948" y="949"/>
                </a:lnTo>
                <a:lnTo>
                  <a:pt x="11607" y="779"/>
                </a:lnTo>
                <a:lnTo>
                  <a:pt x="11218" y="609"/>
                </a:lnTo>
                <a:lnTo>
                  <a:pt x="10853" y="487"/>
                </a:lnTo>
                <a:lnTo>
                  <a:pt x="10464" y="365"/>
                </a:lnTo>
                <a:lnTo>
                  <a:pt x="10099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1" y="49"/>
                </a:lnTo>
                <a:lnTo>
                  <a:pt x="8541" y="25"/>
                </a:lnTo>
                <a:lnTo>
                  <a:pt x="8152" y="0"/>
                </a:lnTo>
                <a:close/>
              </a:path>
            </a:pathLst>
          </a:cu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8" name="Shape 252"/>
          <p:cNvSpPr/>
          <p:nvPr/>
        </p:nvSpPr>
        <p:spPr>
          <a:xfrm>
            <a:off x="10118237" y="733130"/>
            <a:ext cx="321836" cy="298328"/>
          </a:xfrm>
          <a:custGeom>
            <a:avLst/>
            <a:gdLst/>
            <a:ahLst/>
            <a:cxnLst/>
            <a:rect l="0" t="0" r="0" b="0"/>
            <a:pathLst>
              <a:path w="15842" h="15938" extrusionOk="0">
                <a:moveTo>
                  <a:pt x="4794" y="7470"/>
                </a:moveTo>
                <a:lnTo>
                  <a:pt x="4867" y="7495"/>
                </a:lnTo>
                <a:lnTo>
                  <a:pt x="4940" y="7543"/>
                </a:lnTo>
                <a:lnTo>
                  <a:pt x="4989" y="7616"/>
                </a:lnTo>
                <a:lnTo>
                  <a:pt x="5013" y="7714"/>
                </a:lnTo>
                <a:lnTo>
                  <a:pt x="5013" y="7787"/>
                </a:lnTo>
                <a:lnTo>
                  <a:pt x="4989" y="7908"/>
                </a:lnTo>
                <a:lnTo>
                  <a:pt x="4916" y="7981"/>
                </a:lnTo>
                <a:lnTo>
                  <a:pt x="4843" y="8054"/>
                </a:lnTo>
                <a:lnTo>
                  <a:pt x="4721" y="8079"/>
                </a:lnTo>
                <a:lnTo>
                  <a:pt x="4600" y="8054"/>
                </a:lnTo>
                <a:lnTo>
                  <a:pt x="4527" y="7981"/>
                </a:lnTo>
                <a:lnTo>
                  <a:pt x="4454" y="7908"/>
                </a:lnTo>
                <a:lnTo>
                  <a:pt x="4429" y="7787"/>
                </a:lnTo>
                <a:lnTo>
                  <a:pt x="4454" y="7665"/>
                </a:lnTo>
                <a:lnTo>
                  <a:pt x="4527" y="7543"/>
                </a:lnTo>
                <a:lnTo>
                  <a:pt x="4600" y="7495"/>
                </a:lnTo>
                <a:lnTo>
                  <a:pt x="4697" y="7470"/>
                </a:lnTo>
                <a:close/>
                <a:moveTo>
                  <a:pt x="11169" y="7470"/>
                </a:moveTo>
                <a:lnTo>
                  <a:pt x="11242" y="7495"/>
                </a:lnTo>
                <a:lnTo>
                  <a:pt x="11315" y="7543"/>
                </a:lnTo>
                <a:lnTo>
                  <a:pt x="11364" y="7616"/>
                </a:lnTo>
                <a:lnTo>
                  <a:pt x="11388" y="7714"/>
                </a:lnTo>
                <a:lnTo>
                  <a:pt x="11388" y="7787"/>
                </a:lnTo>
                <a:lnTo>
                  <a:pt x="11364" y="7908"/>
                </a:lnTo>
                <a:lnTo>
                  <a:pt x="11291" y="7981"/>
                </a:lnTo>
                <a:lnTo>
                  <a:pt x="11218" y="8054"/>
                </a:lnTo>
                <a:lnTo>
                  <a:pt x="11096" y="8079"/>
                </a:lnTo>
                <a:lnTo>
                  <a:pt x="10975" y="8054"/>
                </a:lnTo>
                <a:lnTo>
                  <a:pt x="10902" y="7981"/>
                </a:lnTo>
                <a:lnTo>
                  <a:pt x="10829" y="7908"/>
                </a:lnTo>
                <a:lnTo>
                  <a:pt x="10804" y="7787"/>
                </a:lnTo>
                <a:lnTo>
                  <a:pt x="10829" y="7665"/>
                </a:lnTo>
                <a:lnTo>
                  <a:pt x="10902" y="7543"/>
                </a:lnTo>
                <a:lnTo>
                  <a:pt x="10975" y="7495"/>
                </a:lnTo>
                <a:lnTo>
                  <a:pt x="11072" y="7470"/>
                </a:lnTo>
                <a:close/>
                <a:moveTo>
                  <a:pt x="4770" y="7081"/>
                </a:moveTo>
                <a:lnTo>
                  <a:pt x="4600" y="7105"/>
                </a:lnTo>
                <a:lnTo>
                  <a:pt x="4429" y="7178"/>
                </a:lnTo>
                <a:lnTo>
                  <a:pt x="4308" y="7300"/>
                </a:lnTo>
                <a:lnTo>
                  <a:pt x="4186" y="7446"/>
                </a:lnTo>
                <a:lnTo>
                  <a:pt x="4113" y="7568"/>
                </a:lnTo>
                <a:lnTo>
                  <a:pt x="4064" y="7714"/>
                </a:lnTo>
                <a:lnTo>
                  <a:pt x="4016" y="7835"/>
                </a:lnTo>
                <a:lnTo>
                  <a:pt x="4016" y="7981"/>
                </a:lnTo>
                <a:lnTo>
                  <a:pt x="3967" y="8225"/>
                </a:lnTo>
                <a:lnTo>
                  <a:pt x="3967" y="8395"/>
                </a:lnTo>
                <a:lnTo>
                  <a:pt x="4016" y="8565"/>
                </a:lnTo>
                <a:lnTo>
                  <a:pt x="4064" y="8711"/>
                </a:lnTo>
                <a:lnTo>
                  <a:pt x="4162" y="8833"/>
                </a:lnTo>
                <a:lnTo>
                  <a:pt x="4259" y="8955"/>
                </a:lnTo>
                <a:lnTo>
                  <a:pt x="4381" y="9028"/>
                </a:lnTo>
                <a:lnTo>
                  <a:pt x="4527" y="9101"/>
                </a:lnTo>
                <a:lnTo>
                  <a:pt x="4697" y="9149"/>
                </a:lnTo>
                <a:lnTo>
                  <a:pt x="4892" y="9174"/>
                </a:lnTo>
                <a:lnTo>
                  <a:pt x="5062" y="9149"/>
                </a:lnTo>
                <a:lnTo>
                  <a:pt x="5232" y="9101"/>
                </a:lnTo>
                <a:lnTo>
                  <a:pt x="5378" y="9028"/>
                </a:lnTo>
                <a:lnTo>
                  <a:pt x="5500" y="8930"/>
                </a:lnTo>
                <a:lnTo>
                  <a:pt x="5622" y="8809"/>
                </a:lnTo>
                <a:lnTo>
                  <a:pt x="5719" y="8663"/>
                </a:lnTo>
                <a:lnTo>
                  <a:pt x="5792" y="8517"/>
                </a:lnTo>
                <a:lnTo>
                  <a:pt x="5841" y="8346"/>
                </a:lnTo>
                <a:lnTo>
                  <a:pt x="5865" y="8176"/>
                </a:lnTo>
                <a:lnTo>
                  <a:pt x="5841" y="8006"/>
                </a:lnTo>
                <a:lnTo>
                  <a:pt x="5816" y="7835"/>
                </a:lnTo>
                <a:lnTo>
                  <a:pt x="5768" y="7689"/>
                </a:lnTo>
                <a:lnTo>
                  <a:pt x="5695" y="7519"/>
                </a:lnTo>
                <a:lnTo>
                  <a:pt x="5573" y="7397"/>
                </a:lnTo>
                <a:lnTo>
                  <a:pt x="5427" y="7251"/>
                </a:lnTo>
                <a:lnTo>
                  <a:pt x="5281" y="7154"/>
                </a:lnTo>
                <a:lnTo>
                  <a:pt x="5111" y="7105"/>
                </a:lnTo>
                <a:lnTo>
                  <a:pt x="4940" y="7081"/>
                </a:lnTo>
                <a:close/>
                <a:moveTo>
                  <a:pt x="11145" y="7081"/>
                </a:moveTo>
                <a:lnTo>
                  <a:pt x="10975" y="7105"/>
                </a:lnTo>
                <a:lnTo>
                  <a:pt x="10804" y="7178"/>
                </a:lnTo>
                <a:lnTo>
                  <a:pt x="10683" y="7300"/>
                </a:lnTo>
                <a:lnTo>
                  <a:pt x="10561" y="7446"/>
                </a:lnTo>
                <a:lnTo>
                  <a:pt x="10488" y="7568"/>
                </a:lnTo>
                <a:lnTo>
                  <a:pt x="10439" y="7714"/>
                </a:lnTo>
                <a:lnTo>
                  <a:pt x="10391" y="7835"/>
                </a:lnTo>
                <a:lnTo>
                  <a:pt x="10391" y="7981"/>
                </a:lnTo>
                <a:lnTo>
                  <a:pt x="10342" y="8225"/>
                </a:lnTo>
                <a:lnTo>
                  <a:pt x="10342" y="8395"/>
                </a:lnTo>
                <a:lnTo>
                  <a:pt x="10391" y="8565"/>
                </a:lnTo>
                <a:lnTo>
                  <a:pt x="10439" y="8711"/>
                </a:lnTo>
                <a:lnTo>
                  <a:pt x="10537" y="8833"/>
                </a:lnTo>
                <a:lnTo>
                  <a:pt x="10634" y="8955"/>
                </a:lnTo>
                <a:lnTo>
                  <a:pt x="10756" y="9028"/>
                </a:lnTo>
                <a:lnTo>
                  <a:pt x="10902" y="9101"/>
                </a:lnTo>
                <a:lnTo>
                  <a:pt x="11072" y="9149"/>
                </a:lnTo>
                <a:lnTo>
                  <a:pt x="11267" y="9174"/>
                </a:lnTo>
                <a:lnTo>
                  <a:pt x="11437" y="9149"/>
                </a:lnTo>
                <a:lnTo>
                  <a:pt x="11607" y="9101"/>
                </a:lnTo>
                <a:lnTo>
                  <a:pt x="11753" y="9028"/>
                </a:lnTo>
                <a:lnTo>
                  <a:pt x="11875" y="8930"/>
                </a:lnTo>
                <a:lnTo>
                  <a:pt x="11997" y="8809"/>
                </a:lnTo>
                <a:lnTo>
                  <a:pt x="12094" y="8663"/>
                </a:lnTo>
                <a:lnTo>
                  <a:pt x="12167" y="8517"/>
                </a:lnTo>
                <a:lnTo>
                  <a:pt x="12216" y="8346"/>
                </a:lnTo>
                <a:lnTo>
                  <a:pt x="12240" y="8176"/>
                </a:lnTo>
                <a:lnTo>
                  <a:pt x="12216" y="8006"/>
                </a:lnTo>
                <a:lnTo>
                  <a:pt x="12191" y="7835"/>
                </a:lnTo>
                <a:lnTo>
                  <a:pt x="12143" y="7689"/>
                </a:lnTo>
                <a:lnTo>
                  <a:pt x="12070" y="7519"/>
                </a:lnTo>
                <a:lnTo>
                  <a:pt x="11948" y="7397"/>
                </a:lnTo>
                <a:lnTo>
                  <a:pt x="11802" y="7251"/>
                </a:lnTo>
                <a:lnTo>
                  <a:pt x="11656" y="7154"/>
                </a:lnTo>
                <a:lnTo>
                  <a:pt x="11486" y="7105"/>
                </a:lnTo>
                <a:lnTo>
                  <a:pt x="11315" y="7081"/>
                </a:lnTo>
                <a:close/>
                <a:moveTo>
                  <a:pt x="11972" y="10925"/>
                </a:moveTo>
                <a:lnTo>
                  <a:pt x="11875" y="10974"/>
                </a:lnTo>
                <a:lnTo>
                  <a:pt x="11778" y="11047"/>
                </a:lnTo>
                <a:lnTo>
                  <a:pt x="11607" y="11290"/>
                </a:lnTo>
                <a:lnTo>
                  <a:pt x="11413" y="11485"/>
                </a:lnTo>
                <a:lnTo>
                  <a:pt x="11194" y="11680"/>
                </a:lnTo>
                <a:lnTo>
                  <a:pt x="10950" y="11850"/>
                </a:lnTo>
                <a:lnTo>
                  <a:pt x="10707" y="11996"/>
                </a:lnTo>
                <a:lnTo>
                  <a:pt x="10439" y="12118"/>
                </a:lnTo>
                <a:lnTo>
                  <a:pt x="10172" y="12215"/>
                </a:lnTo>
                <a:lnTo>
                  <a:pt x="9880" y="12312"/>
                </a:lnTo>
                <a:lnTo>
                  <a:pt x="9588" y="12385"/>
                </a:lnTo>
                <a:lnTo>
                  <a:pt x="9296" y="12434"/>
                </a:lnTo>
                <a:lnTo>
                  <a:pt x="8712" y="12507"/>
                </a:lnTo>
                <a:lnTo>
                  <a:pt x="8128" y="12531"/>
                </a:lnTo>
                <a:lnTo>
                  <a:pt x="7568" y="12507"/>
                </a:lnTo>
                <a:lnTo>
                  <a:pt x="7325" y="12483"/>
                </a:lnTo>
                <a:lnTo>
                  <a:pt x="7106" y="12434"/>
                </a:lnTo>
                <a:lnTo>
                  <a:pt x="6668" y="12312"/>
                </a:lnTo>
                <a:lnTo>
                  <a:pt x="6230" y="12166"/>
                </a:lnTo>
                <a:lnTo>
                  <a:pt x="5816" y="11996"/>
                </a:lnTo>
                <a:lnTo>
                  <a:pt x="5427" y="11826"/>
                </a:lnTo>
                <a:lnTo>
                  <a:pt x="5013" y="11631"/>
                </a:lnTo>
                <a:lnTo>
                  <a:pt x="4794" y="11509"/>
                </a:lnTo>
                <a:lnTo>
                  <a:pt x="4600" y="11388"/>
                </a:lnTo>
                <a:lnTo>
                  <a:pt x="4454" y="11242"/>
                </a:lnTo>
                <a:lnTo>
                  <a:pt x="4308" y="11096"/>
                </a:lnTo>
                <a:lnTo>
                  <a:pt x="4259" y="11047"/>
                </a:lnTo>
                <a:lnTo>
                  <a:pt x="4210" y="11023"/>
                </a:lnTo>
                <a:lnTo>
                  <a:pt x="4089" y="11023"/>
                </a:lnTo>
                <a:lnTo>
                  <a:pt x="4040" y="11071"/>
                </a:lnTo>
                <a:lnTo>
                  <a:pt x="3991" y="11096"/>
                </a:lnTo>
                <a:lnTo>
                  <a:pt x="3991" y="11169"/>
                </a:lnTo>
                <a:lnTo>
                  <a:pt x="3991" y="11242"/>
                </a:lnTo>
                <a:lnTo>
                  <a:pt x="4016" y="11339"/>
                </a:lnTo>
                <a:lnTo>
                  <a:pt x="4064" y="11436"/>
                </a:lnTo>
                <a:lnTo>
                  <a:pt x="4210" y="11631"/>
                </a:lnTo>
                <a:lnTo>
                  <a:pt x="4381" y="11801"/>
                </a:lnTo>
                <a:lnTo>
                  <a:pt x="4575" y="11947"/>
                </a:lnTo>
                <a:lnTo>
                  <a:pt x="4794" y="12069"/>
                </a:lnTo>
                <a:lnTo>
                  <a:pt x="5038" y="12191"/>
                </a:lnTo>
                <a:lnTo>
                  <a:pt x="5451" y="12385"/>
                </a:lnTo>
                <a:lnTo>
                  <a:pt x="5938" y="12604"/>
                </a:lnTo>
                <a:lnTo>
                  <a:pt x="6424" y="12799"/>
                </a:lnTo>
                <a:lnTo>
                  <a:pt x="6935" y="12945"/>
                </a:lnTo>
                <a:lnTo>
                  <a:pt x="7446" y="13042"/>
                </a:lnTo>
                <a:lnTo>
                  <a:pt x="7763" y="13067"/>
                </a:lnTo>
                <a:lnTo>
                  <a:pt x="8079" y="13091"/>
                </a:lnTo>
                <a:lnTo>
                  <a:pt x="8420" y="13091"/>
                </a:lnTo>
                <a:lnTo>
                  <a:pt x="8760" y="13067"/>
                </a:lnTo>
                <a:lnTo>
                  <a:pt x="9101" y="13042"/>
                </a:lnTo>
                <a:lnTo>
                  <a:pt x="9442" y="12969"/>
                </a:lnTo>
                <a:lnTo>
                  <a:pt x="9758" y="12896"/>
                </a:lnTo>
                <a:lnTo>
                  <a:pt x="10099" y="12799"/>
                </a:lnTo>
                <a:lnTo>
                  <a:pt x="10415" y="12702"/>
                </a:lnTo>
                <a:lnTo>
                  <a:pt x="10731" y="12556"/>
                </a:lnTo>
                <a:lnTo>
                  <a:pt x="11023" y="12410"/>
                </a:lnTo>
                <a:lnTo>
                  <a:pt x="11315" y="12239"/>
                </a:lnTo>
                <a:lnTo>
                  <a:pt x="11583" y="12045"/>
                </a:lnTo>
                <a:lnTo>
                  <a:pt x="11826" y="11826"/>
                </a:lnTo>
                <a:lnTo>
                  <a:pt x="12045" y="11582"/>
                </a:lnTo>
                <a:lnTo>
                  <a:pt x="12264" y="11339"/>
                </a:lnTo>
                <a:lnTo>
                  <a:pt x="12313" y="11217"/>
                </a:lnTo>
                <a:lnTo>
                  <a:pt x="12289" y="11120"/>
                </a:lnTo>
                <a:lnTo>
                  <a:pt x="12240" y="11047"/>
                </a:lnTo>
                <a:lnTo>
                  <a:pt x="12167" y="10974"/>
                </a:lnTo>
                <a:lnTo>
                  <a:pt x="12070" y="10950"/>
                </a:lnTo>
                <a:lnTo>
                  <a:pt x="11972" y="10925"/>
                </a:lnTo>
                <a:close/>
                <a:moveTo>
                  <a:pt x="8493" y="682"/>
                </a:moveTo>
                <a:lnTo>
                  <a:pt x="8663" y="706"/>
                </a:lnTo>
                <a:lnTo>
                  <a:pt x="9101" y="755"/>
                </a:lnTo>
                <a:lnTo>
                  <a:pt x="9539" y="803"/>
                </a:lnTo>
                <a:lnTo>
                  <a:pt x="10001" y="901"/>
                </a:lnTo>
                <a:lnTo>
                  <a:pt x="10439" y="1022"/>
                </a:lnTo>
                <a:lnTo>
                  <a:pt x="10780" y="1120"/>
                </a:lnTo>
                <a:lnTo>
                  <a:pt x="11121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26" y="1825"/>
                </a:lnTo>
                <a:lnTo>
                  <a:pt x="11899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7" y="1752"/>
                </a:lnTo>
                <a:lnTo>
                  <a:pt x="11997" y="1728"/>
                </a:lnTo>
                <a:lnTo>
                  <a:pt x="12021" y="1728"/>
                </a:lnTo>
                <a:lnTo>
                  <a:pt x="12143" y="1801"/>
                </a:lnTo>
                <a:lnTo>
                  <a:pt x="12094" y="1874"/>
                </a:lnTo>
                <a:lnTo>
                  <a:pt x="12094" y="1947"/>
                </a:lnTo>
                <a:lnTo>
                  <a:pt x="12094" y="1995"/>
                </a:lnTo>
                <a:lnTo>
                  <a:pt x="12143" y="2020"/>
                </a:lnTo>
                <a:lnTo>
                  <a:pt x="12167" y="2044"/>
                </a:lnTo>
                <a:lnTo>
                  <a:pt x="12216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337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508" y="2336"/>
                </a:lnTo>
                <a:lnTo>
                  <a:pt x="12532" y="2385"/>
                </a:lnTo>
                <a:lnTo>
                  <a:pt x="12556" y="2409"/>
                </a:lnTo>
                <a:lnTo>
                  <a:pt x="12581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51" y="2287"/>
                </a:lnTo>
                <a:lnTo>
                  <a:pt x="12775" y="2239"/>
                </a:lnTo>
                <a:lnTo>
                  <a:pt x="12970" y="2409"/>
                </a:lnTo>
                <a:lnTo>
                  <a:pt x="12873" y="2531"/>
                </a:lnTo>
                <a:lnTo>
                  <a:pt x="12848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73" y="2750"/>
                </a:lnTo>
                <a:lnTo>
                  <a:pt x="12921" y="2774"/>
                </a:lnTo>
                <a:lnTo>
                  <a:pt x="12946" y="2774"/>
                </a:lnTo>
                <a:lnTo>
                  <a:pt x="13067" y="2701"/>
                </a:lnTo>
                <a:lnTo>
                  <a:pt x="13189" y="2604"/>
                </a:lnTo>
                <a:lnTo>
                  <a:pt x="13311" y="2725"/>
                </a:lnTo>
                <a:lnTo>
                  <a:pt x="13384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89" y="3163"/>
                </a:lnTo>
                <a:lnTo>
                  <a:pt x="13165" y="3236"/>
                </a:lnTo>
                <a:lnTo>
                  <a:pt x="13189" y="3285"/>
                </a:lnTo>
                <a:lnTo>
                  <a:pt x="13238" y="3309"/>
                </a:lnTo>
                <a:lnTo>
                  <a:pt x="13335" y="3285"/>
                </a:lnTo>
                <a:lnTo>
                  <a:pt x="13408" y="3236"/>
                </a:lnTo>
                <a:lnTo>
                  <a:pt x="13554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6" y="3407"/>
                </a:lnTo>
                <a:lnTo>
                  <a:pt x="13554" y="3504"/>
                </a:lnTo>
                <a:lnTo>
                  <a:pt x="13505" y="3577"/>
                </a:lnTo>
                <a:lnTo>
                  <a:pt x="13481" y="3650"/>
                </a:lnTo>
                <a:lnTo>
                  <a:pt x="13481" y="3699"/>
                </a:lnTo>
                <a:lnTo>
                  <a:pt x="13505" y="3723"/>
                </a:lnTo>
                <a:lnTo>
                  <a:pt x="13603" y="3747"/>
                </a:lnTo>
                <a:lnTo>
                  <a:pt x="13700" y="3723"/>
                </a:lnTo>
                <a:lnTo>
                  <a:pt x="13773" y="3674"/>
                </a:lnTo>
                <a:lnTo>
                  <a:pt x="13870" y="3626"/>
                </a:lnTo>
                <a:lnTo>
                  <a:pt x="13968" y="3577"/>
                </a:lnTo>
                <a:lnTo>
                  <a:pt x="14162" y="3918"/>
                </a:lnTo>
                <a:lnTo>
                  <a:pt x="14065" y="3991"/>
                </a:lnTo>
                <a:lnTo>
                  <a:pt x="13870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24" y="4380"/>
                </a:lnTo>
                <a:lnTo>
                  <a:pt x="13846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211" y="4842"/>
                </a:lnTo>
                <a:lnTo>
                  <a:pt x="14065" y="4940"/>
                </a:lnTo>
                <a:lnTo>
                  <a:pt x="13968" y="5061"/>
                </a:lnTo>
                <a:lnTo>
                  <a:pt x="13919" y="5134"/>
                </a:lnTo>
                <a:lnTo>
                  <a:pt x="13895" y="5207"/>
                </a:lnTo>
                <a:lnTo>
                  <a:pt x="13895" y="5256"/>
                </a:lnTo>
                <a:lnTo>
                  <a:pt x="13919" y="5280"/>
                </a:lnTo>
                <a:lnTo>
                  <a:pt x="13968" y="5305"/>
                </a:lnTo>
                <a:lnTo>
                  <a:pt x="14016" y="5305"/>
                </a:lnTo>
                <a:lnTo>
                  <a:pt x="14114" y="5256"/>
                </a:lnTo>
                <a:lnTo>
                  <a:pt x="14235" y="5183"/>
                </a:lnTo>
                <a:lnTo>
                  <a:pt x="14551" y="5037"/>
                </a:lnTo>
                <a:lnTo>
                  <a:pt x="14600" y="5013"/>
                </a:lnTo>
                <a:lnTo>
                  <a:pt x="14770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81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41" y="6740"/>
                </a:lnTo>
                <a:lnTo>
                  <a:pt x="13992" y="6789"/>
                </a:lnTo>
                <a:lnTo>
                  <a:pt x="13992" y="6813"/>
                </a:lnTo>
                <a:lnTo>
                  <a:pt x="13992" y="6862"/>
                </a:lnTo>
                <a:lnTo>
                  <a:pt x="14041" y="6886"/>
                </a:lnTo>
                <a:lnTo>
                  <a:pt x="14235" y="6886"/>
                </a:lnTo>
                <a:lnTo>
                  <a:pt x="14430" y="6862"/>
                </a:lnTo>
                <a:lnTo>
                  <a:pt x="14795" y="6813"/>
                </a:lnTo>
                <a:lnTo>
                  <a:pt x="15038" y="6740"/>
                </a:lnTo>
                <a:lnTo>
                  <a:pt x="15111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41" y="7592"/>
                </a:lnTo>
                <a:lnTo>
                  <a:pt x="14041" y="7665"/>
                </a:lnTo>
                <a:lnTo>
                  <a:pt x="14089" y="7714"/>
                </a:lnTo>
                <a:lnTo>
                  <a:pt x="14138" y="7738"/>
                </a:lnTo>
                <a:lnTo>
                  <a:pt x="14357" y="7714"/>
                </a:lnTo>
                <a:lnTo>
                  <a:pt x="14551" y="7665"/>
                </a:lnTo>
                <a:lnTo>
                  <a:pt x="14941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81" y="8079"/>
                </a:lnTo>
                <a:lnTo>
                  <a:pt x="14235" y="8103"/>
                </a:lnTo>
                <a:lnTo>
                  <a:pt x="14138" y="8152"/>
                </a:lnTo>
                <a:lnTo>
                  <a:pt x="14016" y="8200"/>
                </a:lnTo>
                <a:lnTo>
                  <a:pt x="13943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43" y="8395"/>
                </a:lnTo>
                <a:lnTo>
                  <a:pt x="13968" y="8395"/>
                </a:lnTo>
                <a:lnTo>
                  <a:pt x="14089" y="8419"/>
                </a:lnTo>
                <a:lnTo>
                  <a:pt x="14211" y="8444"/>
                </a:lnTo>
                <a:lnTo>
                  <a:pt x="14478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8" y="8979"/>
                </a:lnTo>
                <a:lnTo>
                  <a:pt x="13870" y="9028"/>
                </a:lnTo>
                <a:lnTo>
                  <a:pt x="13870" y="9052"/>
                </a:lnTo>
                <a:lnTo>
                  <a:pt x="13870" y="9076"/>
                </a:lnTo>
                <a:lnTo>
                  <a:pt x="13968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503" y="9660"/>
                </a:lnTo>
                <a:lnTo>
                  <a:pt x="14260" y="9757"/>
                </a:lnTo>
                <a:lnTo>
                  <a:pt x="14041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1" y="9976"/>
                </a:lnTo>
                <a:lnTo>
                  <a:pt x="14089" y="9976"/>
                </a:lnTo>
                <a:lnTo>
                  <a:pt x="14308" y="10001"/>
                </a:lnTo>
                <a:lnTo>
                  <a:pt x="14527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89" y="10390"/>
                </a:lnTo>
                <a:lnTo>
                  <a:pt x="14527" y="10463"/>
                </a:lnTo>
                <a:lnTo>
                  <a:pt x="14357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70" y="10682"/>
                </a:lnTo>
                <a:lnTo>
                  <a:pt x="13846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919" y="10901"/>
                </a:lnTo>
                <a:lnTo>
                  <a:pt x="13992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600" y="10901"/>
                </a:lnTo>
                <a:lnTo>
                  <a:pt x="14819" y="10877"/>
                </a:lnTo>
                <a:lnTo>
                  <a:pt x="14819" y="10877"/>
                </a:lnTo>
                <a:lnTo>
                  <a:pt x="14624" y="11339"/>
                </a:lnTo>
                <a:lnTo>
                  <a:pt x="14478" y="11339"/>
                </a:lnTo>
                <a:lnTo>
                  <a:pt x="14308" y="11315"/>
                </a:lnTo>
                <a:lnTo>
                  <a:pt x="14114" y="11339"/>
                </a:lnTo>
                <a:lnTo>
                  <a:pt x="13919" y="11363"/>
                </a:lnTo>
                <a:lnTo>
                  <a:pt x="13749" y="11436"/>
                </a:lnTo>
                <a:lnTo>
                  <a:pt x="13724" y="11461"/>
                </a:lnTo>
                <a:lnTo>
                  <a:pt x="13749" y="11485"/>
                </a:lnTo>
                <a:lnTo>
                  <a:pt x="13919" y="11558"/>
                </a:lnTo>
                <a:lnTo>
                  <a:pt x="14089" y="11607"/>
                </a:lnTo>
                <a:lnTo>
                  <a:pt x="14430" y="11655"/>
                </a:lnTo>
                <a:lnTo>
                  <a:pt x="14454" y="11655"/>
                </a:lnTo>
                <a:lnTo>
                  <a:pt x="14211" y="12069"/>
                </a:lnTo>
                <a:lnTo>
                  <a:pt x="13968" y="12069"/>
                </a:lnTo>
                <a:lnTo>
                  <a:pt x="13724" y="12093"/>
                </a:lnTo>
                <a:lnTo>
                  <a:pt x="13603" y="12069"/>
                </a:lnTo>
                <a:lnTo>
                  <a:pt x="13481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89" y="12069"/>
                </a:lnTo>
                <a:lnTo>
                  <a:pt x="13189" y="12166"/>
                </a:lnTo>
                <a:lnTo>
                  <a:pt x="13238" y="12239"/>
                </a:lnTo>
                <a:lnTo>
                  <a:pt x="13311" y="12312"/>
                </a:lnTo>
                <a:lnTo>
                  <a:pt x="13408" y="12361"/>
                </a:lnTo>
                <a:lnTo>
                  <a:pt x="13530" y="12385"/>
                </a:lnTo>
                <a:lnTo>
                  <a:pt x="13651" y="12410"/>
                </a:lnTo>
                <a:lnTo>
                  <a:pt x="13943" y="12434"/>
                </a:lnTo>
                <a:lnTo>
                  <a:pt x="13603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7" y="12677"/>
                </a:lnTo>
                <a:lnTo>
                  <a:pt x="12629" y="12702"/>
                </a:lnTo>
                <a:lnTo>
                  <a:pt x="12605" y="12726"/>
                </a:lnTo>
                <a:lnTo>
                  <a:pt x="12605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51" y="12969"/>
                </a:lnTo>
                <a:lnTo>
                  <a:pt x="12824" y="13018"/>
                </a:lnTo>
                <a:lnTo>
                  <a:pt x="13043" y="13115"/>
                </a:lnTo>
                <a:lnTo>
                  <a:pt x="13262" y="13164"/>
                </a:lnTo>
                <a:lnTo>
                  <a:pt x="13116" y="13286"/>
                </a:lnTo>
                <a:lnTo>
                  <a:pt x="13067" y="13286"/>
                </a:lnTo>
                <a:lnTo>
                  <a:pt x="12605" y="13261"/>
                </a:lnTo>
                <a:lnTo>
                  <a:pt x="12362" y="13213"/>
                </a:lnTo>
                <a:lnTo>
                  <a:pt x="12240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97" y="13261"/>
                </a:lnTo>
                <a:lnTo>
                  <a:pt x="11972" y="13334"/>
                </a:lnTo>
                <a:lnTo>
                  <a:pt x="12021" y="13383"/>
                </a:lnTo>
                <a:lnTo>
                  <a:pt x="12143" y="13505"/>
                </a:lnTo>
                <a:lnTo>
                  <a:pt x="12289" y="13578"/>
                </a:lnTo>
                <a:lnTo>
                  <a:pt x="12483" y="13626"/>
                </a:lnTo>
                <a:lnTo>
                  <a:pt x="12654" y="13651"/>
                </a:lnTo>
                <a:lnTo>
                  <a:pt x="12240" y="13943"/>
                </a:lnTo>
                <a:lnTo>
                  <a:pt x="12143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67" y="13724"/>
                </a:lnTo>
                <a:lnTo>
                  <a:pt x="11218" y="13748"/>
                </a:lnTo>
                <a:lnTo>
                  <a:pt x="11218" y="13821"/>
                </a:lnTo>
                <a:lnTo>
                  <a:pt x="11242" y="13894"/>
                </a:lnTo>
                <a:lnTo>
                  <a:pt x="11315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802" y="14210"/>
                </a:lnTo>
                <a:lnTo>
                  <a:pt x="11437" y="14381"/>
                </a:lnTo>
                <a:lnTo>
                  <a:pt x="11388" y="14332"/>
                </a:lnTo>
                <a:lnTo>
                  <a:pt x="11315" y="14308"/>
                </a:lnTo>
                <a:lnTo>
                  <a:pt x="11194" y="14259"/>
                </a:lnTo>
                <a:lnTo>
                  <a:pt x="10902" y="14235"/>
                </a:lnTo>
                <a:lnTo>
                  <a:pt x="10634" y="14210"/>
                </a:lnTo>
                <a:lnTo>
                  <a:pt x="10512" y="14210"/>
                </a:lnTo>
                <a:lnTo>
                  <a:pt x="10391" y="14235"/>
                </a:lnTo>
                <a:lnTo>
                  <a:pt x="10366" y="14235"/>
                </a:lnTo>
                <a:lnTo>
                  <a:pt x="10366" y="14283"/>
                </a:lnTo>
                <a:lnTo>
                  <a:pt x="10366" y="14332"/>
                </a:lnTo>
                <a:lnTo>
                  <a:pt x="10391" y="14381"/>
                </a:lnTo>
                <a:lnTo>
                  <a:pt x="10488" y="14478"/>
                </a:lnTo>
                <a:lnTo>
                  <a:pt x="10610" y="14551"/>
                </a:lnTo>
                <a:lnTo>
                  <a:pt x="10731" y="14575"/>
                </a:lnTo>
                <a:lnTo>
                  <a:pt x="10877" y="14624"/>
                </a:lnTo>
                <a:lnTo>
                  <a:pt x="10512" y="14746"/>
                </a:lnTo>
                <a:lnTo>
                  <a:pt x="10318" y="14673"/>
                </a:lnTo>
                <a:lnTo>
                  <a:pt x="10123" y="14624"/>
                </a:lnTo>
                <a:lnTo>
                  <a:pt x="9904" y="14600"/>
                </a:lnTo>
                <a:lnTo>
                  <a:pt x="9807" y="14600"/>
                </a:lnTo>
                <a:lnTo>
                  <a:pt x="9709" y="14648"/>
                </a:lnTo>
                <a:lnTo>
                  <a:pt x="9661" y="14673"/>
                </a:lnTo>
                <a:lnTo>
                  <a:pt x="9685" y="14721"/>
                </a:lnTo>
                <a:lnTo>
                  <a:pt x="9734" y="14794"/>
                </a:lnTo>
                <a:lnTo>
                  <a:pt x="9807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88" y="14940"/>
                </a:lnTo>
                <a:lnTo>
                  <a:pt x="9539" y="14916"/>
                </a:lnTo>
                <a:lnTo>
                  <a:pt x="9417" y="14867"/>
                </a:lnTo>
                <a:lnTo>
                  <a:pt x="9223" y="14843"/>
                </a:lnTo>
                <a:lnTo>
                  <a:pt x="9150" y="14843"/>
                </a:lnTo>
                <a:lnTo>
                  <a:pt x="9052" y="14867"/>
                </a:lnTo>
                <a:lnTo>
                  <a:pt x="9004" y="14916"/>
                </a:lnTo>
                <a:lnTo>
                  <a:pt x="8979" y="14965"/>
                </a:lnTo>
                <a:lnTo>
                  <a:pt x="8979" y="15013"/>
                </a:lnTo>
                <a:lnTo>
                  <a:pt x="9004" y="15062"/>
                </a:lnTo>
                <a:lnTo>
                  <a:pt x="9004" y="15086"/>
                </a:lnTo>
                <a:lnTo>
                  <a:pt x="8663" y="15135"/>
                </a:lnTo>
                <a:lnTo>
                  <a:pt x="8298" y="15159"/>
                </a:lnTo>
                <a:lnTo>
                  <a:pt x="7227" y="15159"/>
                </a:lnTo>
                <a:lnTo>
                  <a:pt x="6862" y="15111"/>
                </a:lnTo>
                <a:lnTo>
                  <a:pt x="6497" y="15062"/>
                </a:lnTo>
                <a:lnTo>
                  <a:pt x="6157" y="14989"/>
                </a:lnTo>
                <a:lnTo>
                  <a:pt x="5816" y="14916"/>
                </a:lnTo>
                <a:lnTo>
                  <a:pt x="5451" y="14819"/>
                </a:lnTo>
                <a:lnTo>
                  <a:pt x="5135" y="14697"/>
                </a:lnTo>
                <a:lnTo>
                  <a:pt x="4794" y="14575"/>
                </a:lnTo>
                <a:lnTo>
                  <a:pt x="4478" y="14405"/>
                </a:lnTo>
                <a:lnTo>
                  <a:pt x="4162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6" y="13675"/>
                </a:lnTo>
                <a:lnTo>
                  <a:pt x="3018" y="13456"/>
                </a:lnTo>
                <a:lnTo>
                  <a:pt x="2775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118" y="12507"/>
                </a:lnTo>
                <a:lnTo>
                  <a:pt x="1899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412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47" y="10512"/>
                </a:lnTo>
                <a:lnTo>
                  <a:pt x="950" y="10195"/>
                </a:lnTo>
                <a:lnTo>
                  <a:pt x="877" y="9879"/>
                </a:lnTo>
                <a:lnTo>
                  <a:pt x="828" y="9538"/>
                </a:lnTo>
                <a:lnTo>
                  <a:pt x="779" y="9003"/>
                </a:lnTo>
                <a:lnTo>
                  <a:pt x="755" y="8468"/>
                </a:lnTo>
                <a:lnTo>
                  <a:pt x="755" y="7933"/>
                </a:lnTo>
                <a:lnTo>
                  <a:pt x="779" y="7397"/>
                </a:lnTo>
                <a:lnTo>
                  <a:pt x="852" y="6862"/>
                </a:lnTo>
                <a:lnTo>
                  <a:pt x="950" y="6351"/>
                </a:lnTo>
                <a:lnTo>
                  <a:pt x="1096" y="5840"/>
                </a:lnTo>
                <a:lnTo>
                  <a:pt x="1266" y="5353"/>
                </a:lnTo>
                <a:lnTo>
                  <a:pt x="1388" y="5061"/>
                </a:lnTo>
                <a:lnTo>
                  <a:pt x="1558" y="4745"/>
                </a:lnTo>
                <a:lnTo>
                  <a:pt x="1753" y="4404"/>
                </a:lnTo>
                <a:lnTo>
                  <a:pt x="1996" y="4064"/>
                </a:lnTo>
                <a:lnTo>
                  <a:pt x="2264" y="3699"/>
                </a:lnTo>
                <a:lnTo>
                  <a:pt x="2556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1" y="2263"/>
                </a:lnTo>
                <a:lnTo>
                  <a:pt x="4089" y="1922"/>
                </a:lnTo>
                <a:lnTo>
                  <a:pt x="4527" y="1630"/>
                </a:lnTo>
                <a:lnTo>
                  <a:pt x="5013" y="1363"/>
                </a:lnTo>
                <a:lnTo>
                  <a:pt x="5524" y="1144"/>
                </a:lnTo>
                <a:lnTo>
                  <a:pt x="6035" y="974"/>
                </a:lnTo>
                <a:lnTo>
                  <a:pt x="6327" y="925"/>
                </a:lnTo>
                <a:lnTo>
                  <a:pt x="6595" y="876"/>
                </a:lnTo>
                <a:lnTo>
                  <a:pt x="6887" y="828"/>
                </a:lnTo>
                <a:lnTo>
                  <a:pt x="7179" y="803"/>
                </a:lnTo>
                <a:lnTo>
                  <a:pt x="7544" y="779"/>
                </a:lnTo>
                <a:lnTo>
                  <a:pt x="7933" y="730"/>
                </a:lnTo>
                <a:lnTo>
                  <a:pt x="8322" y="682"/>
                </a:lnTo>
                <a:close/>
                <a:moveTo>
                  <a:pt x="8152" y="0"/>
                </a:moveTo>
                <a:lnTo>
                  <a:pt x="7763" y="25"/>
                </a:lnTo>
                <a:lnTo>
                  <a:pt x="7373" y="73"/>
                </a:lnTo>
                <a:lnTo>
                  <a:pt x="7081" y="49"/>
                </a:lnTo>
                <a:lnTo>
                  <a:pt x="6789" y="49"/>
                </a:lnTo>
                <a:lnTo>
                  <a:pt x="6473" y="73"/>
                </a:lnTo>
                <a:lnTo>
                  <a:pt x="6157" y="146"/>
                </a:lnTo>
                <a:lnTo>
                  <a:pt x="5841" y="219"/>
                </a:lnTo>
                <a:lnTo>
                  <a:pt x="5549" y="317"/>
                </a:lnTo>
                <a:lnTo>
                  <a:pt x="5232" y="438"/>
                </a:lnTo>
                <a:lnTo>
                  <a:pt x="4916" y="560"/>
                </a:lnTo>
                <a:lnTo>
                  <a:pt x="4332" y="876"/>
                </a:lnTo>
                <a:lnTo>
                  <a:pt x="3748" y="1217"/>
                </a:lnTo>
                <a:lnTo>
                  <a:pt x="3237" y="1606"/>
                </a:lnTo>
                <a:lnTo>
                  <a:pt x="2775" y="1995"/>
                </a:lnTo>
                <a:lnTo>
                  <a:pt x="2507" y="2239"/>
                </a:lnTo>
                <a:lnTo>
                  <a:pt x="2264" y="2482"/>
                </a:lnTo>
                <a:lnTo>
                  <a:pt x="2045" y="2725"/>
                </a:lnTo>
                <a:lnTo>
                  <a:pt x="1826" y="2993"/>
                </a:lnTo>
                <a:lnTo>
                  <a:pt x="1631" y="3261"/>
                </a:lnTo>
                <a:lnTo>
                  <a:pt x="1461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414" y="5962"/>
                </a:lnTo>
                <a:lnTo>
                  <a:pt x="220" y="6643"/>
                </a:lnTo>
                <a:lnTo>
                  <a:pt x="122" y="7008"/>
                </a:lnTo>
                <a:lnTo>
                  <a:pt x="74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25" y="8809"/>
                </a:lnTo>
                <a:lnTo>
                  <a:pt x="49" y="9174"/>
                </a:lnTo>
                <a:lnTo>
                  <a:pt x="98" y="9514"/>
                </a:lnTo>
                <a:lnTo>
                  <a:pt x="195" y="9879"/>
                </a:lnTo>
                <a:lnTo>
                  <a:pt x="268" y="10220"/>
                </a:lnTo>
                <a:lnTo>
                  <a:pt x="390" y="10560"/>
                </a:lnTo>
                <a:lnTo>
                  <a:pt x="512" y="10901"/>
                </a:lnTo>
                <a:lnTo>
                  <a:pt x="658" y="11242"/>
                </a:lnTo>
                <a:lnTo>
                  <a:pt x="804" y="11582"/>
                </a:lnTo>
                <a:lnTo>
                  <a:pt x="1169" y="12264"/>
                </a:lnTo>
                <a:lnTo>
                  <a:pt x="1388" y="12629"/>
                </a:lnTo>
                <a:lnTo>
                  <a:pt x="1631" y="12994"/>
                </a:lnTo>
                <a:lnTo>
                  <a:pt x="1899" y="13334"/>
                </a:lnTo>
                <a:lnTo>
                  <a:pt x="2166" y="13651"/>
                </a:lnTo>
                <a:lnTo>
                  <a:pt x="2434" y="13943"/>
                </a:lnTo>
                <a:lnTo>
                  <a:pt x="2750" y="14235"/>
                </a:lnTo>
                <a:lnTo>
                  <a:pt x="3042" y="14502"/>
                </a:lnTo>
                <a:lnTo>
                  <a:pt x="3383" y="14746"/>
                </a:lnTo>
                <a:lnTo>
                  <a:pt x="3699" y="14965"/>
                </a:lnTo>
                <a:lnTo>
                  <a:pt x="4064" y="15159"/>
                </a:lnTo>
                <a:lnTo>
                  <a:pt x="4429" y="15354"/>
                </a:lnTo>
                <a:lnTo>
                  <a:pt x="4794" y="15500"/>
                </a:lnTo>
                <a:lnTo>
                  <a:pt x="5184" y="15622"/>
                </a:lnTo>
                <a:lnTo>
                  <a:pt x="5597" y="15743"/>
                </a:lnTo>
                <a:lnTo>
                  <a:pt x="6011" y="15816"/>
                </a:lnTo>
                <a:lnTo>
                  <a:pt x="6424" y="15889"/>
                </a:lnTo>
                <a:lnTo>
                  <a:pt x="6862" y="15914"/>
                </a:lnTo>
                <a:lnTo>
                  <a:pt x="7300" y="15938"/>
                </a:lnTo>
                <a:lnTo>
                  <a:pt x="7738" y="15938"/>
                </a:lnTo>
                <a:lnTo>
                  <a:pt x="8152" y="15914"/>
                </a:lnTo>
                <a:lnTo>
                  <a:pt x="8590" y="15889"/>
                </a:lnTo>
                <a:lnTo>
                  <a:pt x="9004" y="15841"/>
                </a:lnTo>
                <a:lnTo>
                  <a:pt x="9442" y="15768"/>
                </a:lnTo>
                <a:lnTo>
                  <a:pt x="9855" y="15670"/>
                </a:lnTo>
                <a:lnTo>
                  <a:pt x="10245" y="15573"/>
                </a:lnTo>
                <a:lnTo>
                  <a:pt x="10658" y="15451"/>
                </a:lnTo>
                <a:lnTo>
                  <a:pt x="11048" y="15305"/>
                </a:lnTo>
                <a:lnTo>
                  <a:pt x="11461" y="15135"/>
                </a:lnTo>
                <a:lnTo>
                  <a:pt x="11826" y="14940"/>
                </a:lnTo>
                <a:lnTo>
                  <a:pt x="12216" y="14721"/>
                </a:lnTo>
                <a:lnTo>
                  <a:pt x="12581" y="14478"/>
                </a:lnTo>
                <a:lnTo>
                  <a:pt x="12921" y="14235"/>
                </a:lnTo>
                <a:lnTo>
                  <a:pt x="13286" y="13943"/>
                </a:lnTo>
                <a:lnTo>
                  <a:pt x="13603" y="13651"/>
                </a:lnTo>
                <a:lnTo>
                  <a:pt x="13895" y="13334"/>
                </a:lnTo>
                <a:lnTo>
                  <a:pt x="14187" y="13018"/>
                </a:lnTo>
                <a:lnTo>
                  <a:pt x="14454" y="12702"/>
                </a:lnTo>
                <a:lnTo>
                  <a:pt x="14697" y="12361"/>
                </a:lnTo>
                <a:lnTo>
                  <a:pt x="14916" y="11996"/>
                </a:lnTo>
                <a:lnTo>
                  <a:pt x="15111" y="11631"/>
                </a:lnTo>
                <a:lnTo>
                  <a:pt x="15135" y="11631"/>
                </a:lnTo>
                <a:lnTo>
                  <a:pt x="15160" y="11582"/>
                </a:lnTo>
                <a:lnTo>
                  <a:pt x="15160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92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41" y="8760"/>
                </a:lnTo>
                <a:lnTo>
                  <a:pt x="15841" y="8371"/>
                </a:lnTo>
                <a:lnTo>
                  <a:pt x="15817" y="7957"/>
                </a:lnTo>
                <a:lnTo>
                  <a:pt x="15744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25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60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24" y="3480"/>
                </a:lnTo>
                <a:lnTo>
                  <a:pt x="14405" y="3115"/>
                </a:lnTo>
                <a:lnTo>
                  <a:pt x="14162" y="2774"/>
                </a:lnTo>
                <a:lnTo>
                  <a:pt x="13895" y="2458"/>
                </a:lnTo>
                <a:lnTo>
                  <a:pt x="13603" y="2141"/>
                </a:lnTo>
                <a:lnTo>
                  <a:pt x="13286" y="1849"/>
                </a:lnTo>
                <a:lnTo>
                  <a:pt x="12970" y="1582"/>
                </a:lnTo>
                <a:lnTo>
                  <a:pt x="12654" y="1363"/>
                </a:lnTo>
                <a:lnTo>
                  <a:pt x="12313" y="1144"/>
                </a:lnTo>
                <a:lnTo>
                  <a:pt x="11948" y="949"/>
                </a:lnTo>
                <a:lnTo>
                  <a:pt x="11607" y="779"/>
                </a:lnTo>
                <a:lnTo>
                  <a:pt x="11218" y="609"/>
                </a:lnTo>
                <a:lnTo>
                  <a:pt x="10853" y="487"/>
                </a:lnTo>
                <a:lnTo>
                  <a:pt x="10464" y="365"/>
                </a:lnTo>
                <a:lnTo>
                  <a:pt x="10099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1" y="49"/>
                </a:lnTo>
                <a:lnTo>
                  <a:pt x="8541" y="25"/>
                </a:lnTo>
                <a:lnTo>
                  <a:pt x="8152" y="0"/>
                </a:lnTo>
                <a:close/>
              </a:path>
            </a:pathLst>
          </a:cu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  <p:sp>
        <p:nvSpPr>
          <p:cNvPr id="9" name="Shape 252"/>
          <p:cNvSpPr/>
          <p:nvPr/>
        </p:nvSpPr>
        <p:spPr>
          <a:xfrm>
            <a:off x="10251583" y="919782"/>
            <a:ext cx="302117" cy="315699"/>
          </a:xfrm>
          <a:custGeom>
            <a:avLst/>
            <a:gdLst/>
            <a:ahLst/>
            <a:cxnLst/>
            <a:rect l="0" t="0" r="0" b="0"/>
            <a:pathLst>
              <a:path w="15842" h="15938" extrusionOk="0">
                <a:moveTo>
                  <a:pt x="4794" y="7470"/>
                </a:moveTo>
                <a:lnTo>
                  <a:pt x="4867" y="7495"/>
                </a:lnTo>
                <a:lnTo>
                  <a:pt x="4940" y="7543"/>
                </a:lnTo>
                <a:lnTo>
                  <a:pt x="4989" y="7616"/>
                </a:lnTo>
                <a:lnTo>
                  <a:pt x="5013" y="7714"/>
                </a:lnTo>
                <a:lnTo>
                  <a:pt x="5013" y="7787"/>
                </a:lnTo>
                <a:lnTo>
                  <a:pt x="4989" y="7908"/>
                </a:lnTo>
                <a:lnTo>
                  <a:pt x="4916" y="7981"/>
                </a:lnTo>
                <a:lnTo>
                  <a:pt x="4843" y="8054"/>
                </a:lnTo>
                <a:lnTo>
                  <a:pt x="4721" y="8079"/>
                </a:lnTo>
                <a:lnTo>
                  <a:pt x="4600" y="8054"/>
                </a:lnTo>
                <a:lnTo>
                  <a:pt x="4527" y="7981"/>
                </a:lnTo>
                <a:lnTo>
                  <a:pt x="4454" y="7908"/>
                </a:lnTo>
                <a:lnTo>
                  <a:pt x="4429" y="7787"/>
                </a:lnTo>
                <a:lnTo>
                  <a:pt x="4454" y="7665"/>
                </a:lnTo>
                <a:lnTo>
                  <a:pt x="4527" y="7543"/>
                </a:lnTo>
                <a:lnTo>
                  <a:pt x="4600" y="7495"/>
                </a:lnTo>
                <a:lnTo>
                  <a:pt x="4697" y="7470"/>
                </a:lnTo>
                <a:close/>
                <a:moveTo>
                  <a:pt x="11169" y="7470"/>
                </a:moveTo>
                <a:lnTo>
                  <a:pt x="11242" y="7495"/>
                </a:lnTo>
                <a:lnTo>
                  <a:pt x="11315" y="7543"/>
                </a:lnTo>
                <a:lnTo>
                  <a:pt x="11364" y="7616"/>
                </a:lnTo>
                <a:lnTo>
                  <a:pt x="11388" y="7714"/>
                </a:lnTo>
                <a:lnTo>
                  <a:pt x="11388" y="7787"/>
                </a:lnTo>
                <a:lnTo>
                  <a:pt x="11364" y="7908"/>
                </a:lnTo>
                <a:lnTo>
                  <a:pt x="11291" y="7981"/>
                </a:lnTo>
                <a:lnTo>
                  <a:pt x="11218" y="8054"/>
                </a:lnTo>
                <a:lnTo>
                  <a:pt x="11096" y="8079"/>
                </a:lnTo>
                <a:lnTo>
                  <a:pt x="10975" y="8054"/>
                </a:lnTo>
                <a:lnTo>
                  <a:pt x="10902" y="7981"/>
                </a:lnTo>
                <a:lnTo>
                  <a:pt x="10829" y="7908"/>
                </a:lnTo>
                <a:lnTo>
                  <a:pt x="10804" y="7787"/>
                </a:lnTo>
                <a:lnTo>
                  <a:pt x="10829" y="7665"/>
                </a:lnTo>
                <a:lnTo>
                  <a:pt x="10902" y="7543"/>
                </a:lnTo>
                <a:lnTo>
                  <a:pt x="10975" y="7495"/>
                </a:lnTo>
                <a:lnTo>
                  <a:pt x="11072" y="7470"/>
                </a:lnTo>
                <a:close/>
                <a:moveTo>
                  <a:pt x="4770" y="7081"/>
                </a:moveTo>
                <a:lnTo>
                  <a:pt x="4600" y="7105"/>
                </a:lnTo>
                <a:lnTo>
                  <a:pt x="4429" y="7178"/>
                </a:lnTo>
                <a:lnTo>
                  <a:pt x="4308" y="7300"/>
                </a:lnTo>
                <a:lnTo>
                  <a:pt x="4186" y="7446"/>
                </a:lnTo>
                <a:lnTo>
                  <a:pt x="4113" y="7568"/>
                </a:lnTo>
                <a:lnTo>
                  <a:pt x="4064" y="7714"/>
                </a:lnTo>
                <a:lnTo>
                  <a:pt x="4016" y="7835"/>
                </a:lnTo>
                <a:lnTo>
                  <a:pt x="4016" y="7981"/>
                </a:lnTo>
                <a:lnTo>
                  <a:pt x="3967" y="8225"/>
                </a:lnTo>
                <a:lnTo>
                  <a:pt x="3967" y="8395"/>
                </a:lnTo>
                <a:lnTo>
                  <a:pt x="4016" y="8565"/>
                </a:lnTo>
                <a:lnTo>
                  <a:pt x="4064" y="8711"/>
                </a:lnTo>
                <a:lnTo>
                  <a:pt x="4162" y="8833"/>
                </a:lnTo>
                <a:lnTo>
                  <a:pt x="4259" y="8955"/>
                </a:lnTo>
                <a:lnTo>
                  <a:pt x="4381" y="9028"/>
                </a:lnTo>
                <a:lnTo>
                  <a:pt x="4527" y="9101"/>
                </a:lnTo>
                <a:lnTo>
                  <a:pt x="4697" y="9149"/>
                </a:lnTo>
                <a:lnTo>
                  <a:pt x="4892" y="9174"/>
                </a:lnTo>
                <a:lnTo>
                  <a:pt x="5062" y="9149"/>
                </a:lnTo>
                <a:lnTo>
                  <a:pt x="5232" y="9101"/>
                </a:lnTo>
                <a:lnTo>
                  <a:pt x="5378" y="9028"/>
                </a:lnTo>
                <a:lnTo>
                  <a:pt x="5500" y="8930"/>
                </a:lnTo>
                <a:lnTo>
                  <a:pt x="5622" y="8809"/>
                </a:lnTo>
                <a:lnTo>
                  <a:pt x="5719" y="8663"/>
                </a:lnTo>
                <a:lnTo>
                  <a:pt x="5792" y="8517"/>
                </a:lnTo>
                <a:lnTo>
                  <a:pt x="5841" y="8346"/>
                </a:lnTo>
                <a:lnTo>
                  <a:pt x="5865" y="8176"/>
                </a:lnTo>
                <a:lnTo>
                  <a:pt x="5841" y="8006"/>
                </a:lnTo>
                <a:lnTo>
                  <a:pt x="5816" y="7835"/>
                </a:lnTo>
                <a:lnTo>
                  <a:pt x="5768" y="7689"/>
                </a:lnTo>
                <a:lnTo>
                  <a:pt x="5695" y="7519"/>
                </a:lnTo>
                <a:lnTo>
                  <a:pt x="5573" y="7397"/>
                </a:lnTo>
                <a:lnTo>
                  <a:pt x="5427" y="7251"/>
                </a:lnTo>
                <a:lnTo>
                  <a:pt x="5281" y="7154"/>
                </a:lnTo>
                <a:lnTo>
                  <a:pt x="5111" y="7105"/>
                </a:lnTo>
                <a:lnTo>
                  <a:pt x="4940" y="7081"/>
                </a:lnTo>
                <a:close/>
                <a:moveTo>
                  <a:pt x="11145" y="7081"/>
                </a:moveTo>
                <a:lnTo>
                  <a:pt x="10975" y="7105"/>
                </a:lnTo>
                <a:lnTo>
                  <a:pt x="10804" y="7178"/>
                </a:lnTo>
                <a:lnTo>
                  <a:pt x="10683" y="7300"/>
                </a:lnTo>
                <a:lnTo>
                  <a:pt x="10561" y="7446"/>
                </a:lnTo>
                <a:lnTo>
                  <a:pt x="10488" y="7568"/>
                </a:lnTo>
                <a:lnTo>
                  <a:pt x="10439" y="7714"/>
                </a:lnTo>
                <a:lnTo>
                  <a:pt x="10391" y="7835"/>
                </a:lnTo>
                <a:lnTo>
                  <a:pt x="10391" y="7981"/>
                </a:lnTo>
                <a:lnTo>
                  <a:pt x="10342" y="8225"/>
                </a:lnTo>
                <a:lnTo>
                  <a:pt x="10342" y="8395"/>
                </a:lnTo>
                <a:lnTo>
                  <a:pt x="10391" y="8565"/>
                </a:lnTo>
                <a:lnTo>
                  <a:pt x="10439" y="8711"/>
                </a:lnTo>
                <a:lnTo>
                  <a:pt x="10537" y="8833"/>
                </a:lnTo>
                <a:lnTo>
                  <a:pt x="10634" y="8955"/>
                </a:lnTo>
                <a:lnTo>
                  <a:pt x="10756" y="9028"/>
                </a:lnTo>
                <a:lnTo>
                  <a:pt x="10902" y="9101"/>
                </a:lnTo>
                <a:lnTo>
                  <a:pt x="11072" y="9149"/>
                </a:lnTo>
                <a:lnTo>
                  <a:pt x="11267" y="9174"/>
                </a:lnTo>
                <a:lnTo>
                  <a:pt x="11437" y="9149"/>
                </a:lnTo>
                <a:lnTo>
                  <a:pt x="11607" y="9101"/>
                </a:lnTo>
                <a:lnTo>
                  <a:pt x="11753" y="9028"/>
                </a:lnTo>
                <a:lnTo>
                  <a:pt x="11875" y="8930"/>
                </a:lnTo>
                <a:lnTo>
                  <a:pt x="11997" y="8809"/>
                </a:lnTo>
                <a:lnTo>
                  <a:pt x="12094" y="8663"/>
                </a:lnTo>
                <a:lnTo>
                  <a:pt x="12167" y="8517"/>
                </a:lnTo>
                <a:lnTo>
                  <a:pt x="12216" y="8346"/>
                </a:lnTo>
                <a:lnTo>
                  <a:pt x="12240" y="8176"/>
                </a:lnTo>
                <a:lnTo>
                  <a:pt x="12216" y="8006"/>
                </a:lnTo>
                <a:lnTo>
                  <a:pt x="12191" y="7835"/>
                </a:lnTo>
                <a:lnTo>
                  <a:pt x="12143" y="7689"/>
                </a:lnTo>
                <a:lnTo>
                  <a:pt x="12070" y="7519"/>
                </a:lnTo>
                <a:lnTo>
                  <a:pt x="11948" y="7397"/>
                </a:lnTo>
                <a:lnTo>
                  <a:pt x="11802" y="7251"/>
                </a:lnTo>
                <a:lnTo>
                  <a:pt x="11656" y="7154"/>
                </a:lnTo>
                <a:lnTo>
                  <a:pt x="11486" y="7105"/>
                </a:lnTo>
                <a:lnTo>
                  <a:pt x="11315" y="7081"/>
                </a:lnTo>
                <a:close/>
                <a:moveTo>
                  <a:pt x="11972" y="10925"/>
                </a:moveTo>
                <a:lnTo>
                  <a:pt x="11875" y="10974"/>
                </a:lnTo>
                <a:lnTo>
                  <a:pt x="11778" y="11047"/>
                </a:lnTo>
                <a:lnTo>
                  <a:pt x="11607" y="11290"/>
                </a:lnTo>
                <a:lnTo>
                  <a:pt x="11413" y="11485"/>
                </a:lnTo>
                <a:lnTo>
                  <a:pt x="11194" y="11680"/>
                </a:lnTo>
                <a:lnTo>
                  <a:pt x="10950" y="11850"/>
                </a:lnTo>
                <a:lnTo>
                  <a:pt x="10707" y="11996"/>
                </a:lnTo>
                <a:lnTo>
                  <a:pt x="10439" y="12118"/>
                </a:lnTo>
                <a:lnTo>
                  <a:pt x="10172" y="12215"/>
                </a:lnTo>
                <a:lnTo>
                  <a:pt x="9880" y="12312"/>
                </a:lnTo>
                <a:lnTo>
                  <a:pt x="9588" y="12385"/>
                </a:lnTo>
                <a:lnTo>
                  <a:pt x="9296" y="12434"/>
                </a:lnTo>
                <a:lnTo>
                  <a:pt x="8712" y="12507"/>
                </a:lnTo>
                <a:lnTo>
                  <a:pt x="8128" y="12531"/>
                </a:lnTo>
                <a:lnTo>
                  <a:pt x="7568" y="12507"/>
                </a:lnTo>
                <a:lnTo>
                  <a:pt x="7325" y="12483"/>
                </a:lnTo>
                <a:lnTo>
                  <a:pt x="7106" y="12434"/>
                </a:lnTo>
                <a:lnTo>
                  <a:pt x="6668" y="12312"/>
                </a:lnTo>
                <a:lnTo>
                  <a:pt x="6230" y="12166"/>
                </a:lnTo>
                <a:lnTo>
                  <a:pt x="5816" y="11996"/>
                </a:lnTo>
                <a:lnTo>
                  <a:pt x="5427" y="11826"/>
                </a:lnTo>
                <a:lnTo>
                  <a:pt x="5013" y="11631"/>
                </a:lnTo>
                <a:lnTo>
                  <a:pt x="4794" y="11509"/>
                </a:lnTo>
                <a:lnTo>
                  <a:pt x="4600" y="11388"/>
                </a:lnTo>
                <a:lnTo>
                  <a:pt x="4454" y="11242"/>
                </a:lnTo>
                <a:lnTo>
                  <a:pt x="4308" y="11096"/>
                </a:lnTo>
                <a:lnTo>
                  <a:pt x="4259" y="11047"/>
                </a:lnTo>
                <a:lnTo>
                  <a:pt x="4210" y="11023"/>
                </a:lnTo>
                <a:lnTo>
                  <a:pt x="4089" y="11023"/>
                </a:lnTo>
                <a:lnTo>
                  <a:pt x="4040" y="11071"/>
                </a:lnTo>
                <a:lnTo>
                  <a:pt x="3991" y="11096"/>
                </a:lnTo>
                <a:lnTo>
                  <a:pt x="3991" y="11169"/>
                </a:lnTo>
                <a:lnTo>
                  <a:pt x="3991" y="11242"/>
                </a:lnTo>
                <a:lnTo>
                  <a:pt x="4016" y="11339"/>
                </a:lnTo>
                <a:lnTo>
                  <a:pt x="4064" y="11436"/>
                </a:lnTo>
                <a:lnTo>
                  <a:pt x="4210" y="11631"/>
                </a:lnTo>
                <a:lnTo>
                  <a:pt x="4381" y="11801"/>
                </a:lnTo>
                <a:lnTo>
                  <a:pt x="4575" y="11947"/>
                </a:lnTo>
                <a:lnTo>
                  <a:pt x="4794" y="12069"/>
                </a:lnTo>
                <a:lnTo>
                  <a:pt x="5038" y="12191"/>
                </a:lnTo>
                <a:lnTo>
                  <a:pt x="5451" y="12385"/>
                </a:lnTo>
                <a:lnTo>
                  <a:pt x="5938" y="12604"/>
                </a:lnTo>
                <a:lnTo>
                  <a:pt x="6424" y="12799"/>
                </a:lnTo>
                <a:lnTo>
                  <a:pt x="6935" y="12945"/>
                </a:lnTo>
                <a:lnTo>
                  <a:pt x="7446" y="13042"/>
                </a:lnTo>
                <a:lnTo>
                  <a:pt x="7763" y="13067"/>
                </a:lnTo>
                <a:lnTo>
                  <a:pt x="8079" y="13091"/>
                </a:lnTo>
                <a:lnTo>
                  <a:pt x="8420" y="13091"/>
                </a:lnTo>
                <a:lnTo>
                  <a:pt x="8760" y="13067"/>
                </a:lnTo>
                <a:lnTo>
                  <a:pt x="9101" y="13042"/>
                </a:lnTo>
                <a:lnTo>
                  <a:pt x="9442" y="12969"/>
                </a:lnTo>
                <a:lnTo>
                  <a:pt x="9758" y="12896"/>
                </a:lnTo>
                <a:lnTo>
                  <a:pt x="10099" y="12799"/>
                </a:lnTo>
                <a:lnTo>
                  <a:pt x="10415" y="12702"/>
                </a:lnTo>
                <a:lnTo>
                  <a:pt x="10731" y="12556"/>
                </a:lnTo>
                <a:lnTo>
                  <a:pt x="11023" y="12410"/>
                </a:lnTo>
                <a:lnTo>
                  <a:pt x="11315" y="12239"/>
                </a:lnTo>
                <a:lnTo>
                  <a:pt x="11583" y="12045"/>
                </a:lnTo>
                <a:lnTo>
                  <a:pt x="11826" y="11826"/>
                </a:lnTo>
                <a:lnTo>
                  <a:pt x="12045" y="11582"/>
                </a:lnTo>
                <a:lnTo>
                  <a:pt x="12264" y="11339"/>
                </a:lnTo>
                <a:lnTo>
                  <a:pt x="12313" y="11217"/>
                </a:lnTo>
                <a:lnTo>
                  <a:pt x="12289" y="11120"/>
                </a:lnTo>
                <a:lnTo>
                  <a:pt x="12240" y="11047"/>
                </a:lnTo>
                <a:lnTo>
                  <a:pt x="12167" y="10974"/>
                </a:lnTo>
                <a:lnTo>
                  <a:pt x="12070" y="10950"/>
                </a:lnTo>
                <a:lnTo>
                  <a:pt x="11972" y="10925"/>
                </a:lnTo>
                <a:close/>
                <a:moveTo>
                  <a:pt x="8493" y="682"/>
                </a:moveTo>
                <a:lnTo>
                  <a:pt x="8663" y="706"/>
                </a:lnTo>
                <a:lnTo>
                  <a:pt x="9101" y="755"/>
                </a:lnTo>
                <a:lnTo>
                  <a:pt x="9539" y="803"/>
                </a:lnTo>
                <a:lnTo>
                  <a:pt x="10001" y="901"/>
                </a:lnTo>
                <a:lnTo>
                  <a:pt x="10439" y="1022"/>
                </a:lnTo>
                <a:lnTo>
                  <a:pt x="10780" y="1120"/>
                </a:lnTo>
                <a:lnTo>
                  <a:pt x="11121" y="1241"/>
                </a:lnTo>
                <a:lnTo>
                  <a:pt x="11437" y="1411"/>
                </a:lnTo>
                <a:lnTo>
                  <a:pt x="11753" y="1557"/>
                </a:lnTo>
                <a:lnTo>
                  <a:pt x="11753" y="1582"/>
                </a:lnTo>
                <a:lnTo>
                  <a:pt x="11729" y="1655"/>
                </a:lnTo>
                <a:lnTo>
                  <a:pt x="11729" y="1752"/>
                </a:lnTo>
                <a:lnTo>
                  <a:pt x="11753" y="1801"/>
                </a:lnTo>
                <a:lnTo>
                  <a:pt x="11826" y="1825"/>
                </a:lnTo>
                <a:lnTo>
                  <a:pt x="11899" y="1825"/>
                </a:lnTo>
                <a:lnTo>
                  <a:pt x="11948" y="1776"/>
                </a:lnTo>
                <a:lnTo>
                  <a:pt x="11972" y="1752"/>
                </a:lnTo>
                <a:lnTo>
                  <a:pt x="11997" y="1752"/>
                </a:lnTo>
                <a:lnTo>
                  <a:pt x="11997" y="1728"/>
                </a:lnTo>
                <a:lnTo>
                  <a:pt x="12021" y="1728"/>
                </a:lnTo>
                <a:lnTo>
                  <a:pt x="12143" y="1801"/>
                </a:lnTo>
                <a:lnTo>
                  <a:pt x="12094" y="1874"/>
                </a:lnTo>
                <a:lnTo>
                  <a:pt x="12094" y="1947"/>
                </a:lnTo>
                <a:lnTo>
                  <a:pt x="12094" y="1995"/>
                </a:lnTo>
                <a:lnTo>
                  <a:pt x="12143" y="2020"/>
                </a:lnTo>
                <a:lnTo>
                  <a:pt x="12167" y="2044"/>
                </a:lnTo>
                <a:lnTo>
                  <a:pt x="12216" y="2020"/>
                </a:lnTo>
                <a:lnTo>
                  <a:pt x="12240" y="1995"/>
                </a:lnTo>
                <a:lnTo>
                  <a:pt x="12313" y="1922"/>
                </a:lnTo>
                <a:lnTo>
                  <a:pt x="12337" y="1922"/>
                </a:lnTo>
                <a:lnTo>
                  <a:pt x="12532" y="2068"/>
                </a:lnTo>
                <a:lnTo>
                  <a:pt x="12483" y="2190"/>
                </a:lnTo>
                <a:lnTo>
                  <a:pt x="12483" y="2239"/>
                </a:lnTo>
                <a:lnTo>
                  <a:pt x="12508" y="2336"/>
                </a:lnTo>
                <a:lnTo>
                  <a:pt x="12532" y="2385"/>
                </a:lnTo>
                <a:lnTo>
                  <a:pt x="12556" y="2409"/>
                </a:lnTo>
                <a:lnTo>
                  <a:pt x="12581" y="2409"/>
                </a:lnTo>
                <a:lnTo>
                  <a:pt x="12629" y="2385"/>
                </a:lnTo>
                <a:lnTo>
                  <a:pt x="12678" y="2360"/>
                </a:lnTo>
                <a:lnTo>
                  <a:pt x="12751" y="2287"/>
                </a:lnTo>
                <a:lnTo>
                  <a:pt x="12775" y="2239"/>
                </a:lnTo>
                <a:lnTo>
                  <a:pt x="12970" y="2409"/>
                </a:lnTo>
                <a:lnTo>
                  <a:pt x="12873" y="2531"/>
                </a:lnTo>
                <a:lnTo>
                  <a:pt x="12848" y="2604"/>
                </a:lnTo>
                <a:lnTo>
                  <a:pt x="12824" y="2677"/>
                </a:lnTo>
                <a:lnTo>
                  <a:pt x="12824" y="2725"/>
                </a:lnTo>
                <a:lnTo>
                  <a:pt x="12873" y="2750"/>
                </a:lnTo>
                <a:lnTo>
                  <a:pt x="12921" y="2774"/>
                </a:lnTo>
                <a:lnTo>
                  <a:pt x="12946" y="2774"/>
                </a:lnTo>
                <a:lnTo>
                  <a:pt x="13067" y="2701"/>
                </a:lnTo>
                <a:lnTo>
                  <a:pt x="13189" y="2604"/>
                </a:lnTo>
                <a:lnTo>
                  <a:pt x="13311" y="2725"/>
                </a:lnTo>
                <a:lnTo>
                  <a:pt x="13384" y="2823"/>
                </a:lnTo>
                <a:lnTo>
                  <a:pt x="13262" y="3017"/>
                </a:lnTo>
                <a:lnTo>
                  <a:pt x="13213" y="3066"/>
                </a:lnTo>
                <a:lnTo>
                  <a:pt x="13189" y="3163"/>
                </a:lnTo>
                <a:lnTo>
                  <a:pt x="13165" y="3236"/>
                </a:lnTo>
                <a:lnTo>
                  <a:pt x="13189" y="3285"/>
                </a:lnTo>
                <a:lnTo>
                  <a:pt x="13238" y="3309"/>
                </a:lnTo>
                <a:lnTo>
                  <a:pt x="13335" y="3285"/>
                </a:lnTo>
                <a:lnTo>
                  <a:pt x="13408" y="3236"/>
                </a:lnTo>
                <a:lnTo>
                  <a:pt x="13554" y="3115"/>
                </a:lnTo>
                <a:lnTo>
                  <a:pt x="13578" y="3042"/>
                </a:lnTo>
                <a:lnTo>
                  <a:pt x="13773" y="3309"/>
                </a:lnTo>
                <a:lnTo>
                  <a:pt x="13676" y="3407"/>
                </a:lnTo>
                <a:lnTo>
                  <a:pt x="13554" y="3504"/>
                </a:lnTo>
                <a:lnTo>
                  <a:pt x="13505" y="3577"/>
                </a:lnTo>
                <a:lnTo>
                  <a:pt x="13481" y="3650"/>
                </a:lnTo>
                <a:lnTo>
                  <a:pt x="13481" y="3699"/>
                </a:lnTo>
                <a:lnTo>
                  <a:pt x="13505" y="3723"/>
                </a:lnTo>
                <a:lnTo>
                  <a:pt x="13603" y="3747"/>
                </a:lnTo>
                <a:lnTo>
                  <a:pt x="13700" y="3723"/>
                </a:lnTo>
                <a:lnTo>
                  <a:pt x="13773" y="3674"/>
                </a:lnTo>
                <a:lnTo>
                  <a:pt x="13870" y="3626"/>
                </a:lnTo>
                <a:lnTo>
                  <a:pt x="13968" y="3577"/>
                </a:lnTo>
                <a:lnTo>
                  <a:pt x="14162" y="3918"/>
                </a:lnTo>
                <a:lnTo>
                  <a:pt x="14065" y="3991"/>
                </a:lnTo>
                <a:lnTo>
                  <a:pt x="13870" y="4161"/>
                </a:lnTo>
                <a:lnTo>
                  <a:pt x="13773" y="4234"/>
                </a:lnTo>
                <a:lnTo>
                  <a:pt x="13700" y="4331"/>
                </a:lnTo>
                <a:lnTo>
                  <a:pt x="13700" y="4356"/>
                </a:lnTo>
                <a:lnTo>
                  <a:pt x="13724" y="4380"/>
                </a:lnTo>
                <a:lnTo>
                  <a:pt x="13846" y="4380"/>
                </a:lnTo>
                <a:lnTo>
                  <a:pt x="13943" y="4356"/>
                </a:lnTo>
                <a:lnTo>
                  <a:pt x="14065" y="4307"/>
                </a:lnTo>
                <a:lnTo>
                  <a:pt x="14162" y="4234"/>
                </a:lnTo>
                <a:lnTo>
                  <a:pt x="14284" y="4161"/>
                </a:lnTo>
                <a:lnTo>
                  <a:pt x="14503" y="4696"/>
                </a:lnTo>
                <a:lnTo>
                  <a:pt x="14332" y="4769"/>
                </a:lnTo>
                <a:lnTo>
                  <a:pt x="14211" y="4842"/>
                </a:lnTo>
                <a:lnTo>
                  <a:pt x="14065" y="4940"/>
                </a:lnTo>
                <a:lnTo>
                  <a:pt x="13968" y="5061"/>
                </a:lnTo>
                <a:lnTo>
                  <a:pt x="13919" y="5134"/>
                </a:lnTo>
                <a:lnTo>
                  <a:pt x="13895" y="5207"/>
                </a:lnTo>
                <a:lnTo>
                  <a:pt x="13895" y="5256"/>
                </a:lnTo>
                <a:lnTo>
                  <a:pt x="13919" y="5280"/>
                </a:lnTo>
                <a:lnTo>
                  <a:pt x="13968" y="5305"/>
                </a:lnTo>
                <a:lnTo>
                  <a:pt x="14016" y="5305"/>
                </a:lnTo>
                <a:lnTo>
                  <a:pt x="14114" y="5256"/>
                </a:lnTo>
                <a:lnTo>
                  <a:pt x="14235" y="5183"/>
                </a:lnTo>
                <a:lnTo>
                  <a:pt x="14551" y="5037"/>
                </a:lnTo>
                <a:lnTo>
                  <a:pt x="14600" y="5013"/>
                </a:lnTo>
                <a:lnTo>
                  <a:pt x="14770" y="5524"/>
                </a:lnTo>
                <a:lnTo>
                  <a:pt x="14430" y="5670"/>
                </a:lnTo>
                <a:lnTo>
                  <a:pt x="14162" y="5791"/>
                </a:lnTo>
                <a:lnTo>
                  <a:pt x="13919" y="5937"/>
                </a:lnTo>
                <a:lnTo>
                  <a:pt x="13919" y="5986"/>
                </a:lnTo>
                <a:lnTo>
                  <a:pt x="13943" y="6010"/>
                </a:lnTo>
                <a:lnTo>
                  <a:pt x="14089" y="6035"/>
                </a:lnTo>
                <a:lnTo>
                  <a:pt x="14235" y="6059"/>
                </a:lnTo>
                <a:lnTo>
                  <a:pt x="14381" y="6035"/>
                </a:lnTo>
                <a:lnTo>
                  <a:pt x="14527" y="6010"/>
                </a:lnTo>
                <a:lnTo>
                  <a:pt x="14843" y="5889"/>
                </a:lnTo>
                <a:lnTo>
                  <a:pt x="14965" y="6424"/>
                </a:lnTo>
                <a:lnTo>
                  <a:pt x="14795" y="6497"/>
                </a:lnTo>
                <a:lnTo>
                  <a:pt x="14405" y="6619"/>
                </a:lnTo>
                <a:lnTo>
                  <a:pt x="14041" y="6740"/>
                </a:lnTo>
                <a:lnTo>
                  <a:pt x="13992" y="6789"/>
                </a:lnTo>
                <a:lnTo>
                  <a:pt x="13992" y="6813"/>
                </a:lnTo>
                <a:lnTo>
                  <a:pt x="13992" y="6862"/>
                </a:lnTo>
                <a:lnTo>
                  <a:pt x="14041" y="6886"/>
                </a:lnTo>
                <a:lnTo>
                  <a:pt x="14235" y="6886"/>
                </a:lnTo>
                <a:lnTo>
                  <a:pt x="14430" y="6862"/>
                </a:lnTo>
                <a:lnTo>
                  <a:pt x="14795" y="6813"/>
                </a:lnTo>
                <a:lnTo>
                  <a:pt x="15038" y="6740"/>
                </a:lnTo>
                <a:lnTo>
                  <a:pt x="15111" y="7178"/>
                </a:lnTo>
                <a:lnTo>
                  <a:pt x="14843" y="7227"/>
                </a:lnTo>
                <a:lnTo>
                  <a:pt x="14430" y="7349"/>
                </a:lnTo>
                <a:lnTo>
                  <a:pt x="14235" y="7422"/>
                </a:lnTo>
                <a:lnTo>
                  <a:pt x="14065" y="7543"/>
                </a:lnTo>
                <a:lnTo>
                  <a:pt x="14041" y="7592"/>
                </a:lnTo>
                <a:lnTo>
                  <a:pt x="14041" y="7665"/>
                </a:lnTo>
                <a:lnTo>
                  <a:pt x="14089" y="7714"/>
                </a:lnTo>
                <a:lnTo>
                  <a:pt x="14138" y="7738"/>
                </a:lnTo>
                <a:lnTo>
                  <a:pt x="14357" y="7714"/>
                </a:lnTo>
                <a:lnTo>
                  <a:pt x="14551" y="7665"/>
                </a:lnTo>
                <a:lnTo>
                  <a:pt x="14941" y="7568"/>
                </a:lnTo>
                <a:lnTo>
                  <a:pt x="15135" y="7519"/>
                </a:lnTo>
                <a:lnTo>
                  <a:pt x="15184" y="7981"/>
                </a:lnTo>
                <a:lnTo>
                  <a:pt x="14868" y="8030"/>
                </a:lnTo>
                <a:lnTo>
                  <a:pt x="14624" y="8054"/>
                </a:lnTo>
                <a:lnTo>
                  <a:pt x="14381" y="8079"/>
                </a:lnTo>
                <a:lnTo>
                  <a:pt x="14235" y="8103"/>
                </a:lnTo>
                <a:lnTo>
                  <a:pt x="14138" y="8152"/>
                </a:lnTo>
                <a:lnTo>
                  <a:pt x="14016" y="8200"/>
                </a:lnTo>
                <a:lnTo>
                  <a:pt x="13943" y="8298"/>
                </a:lnTo>
                <a:lnTo>
                  <a:pt x="13919" y="8322"/>
                </a:lnTo>
                <a:lnTo>
                  <a:pt x="13919" y="8346"/>
                </a:lnTo>
                <a:lnTo>
                  <a:pt x="13943" y="8395"/>
                </a:lnTo>
                <a:lnTo>
                  <a:pt x="13968" y="8395"/>
                </a:lnTo>
                <a:lnTo>
                  <a:pt x="14089" y="8419"/>
                </a:lnTo>
                <a:lnTo>
                  <a:pt x="14211" y="8444"/>
                </a:lnTo>
                <a:lnTo>
                  <a:pt x="14478" y="8444"/>
                </a:lnTo>
                <a:lnTo>
                  <a:pt x="14989" y="8395"/>
                </a:lnTo>
                <a:lnTo>
                  <a:pt x="15208" y="8395"/>
                </a:lnTo>
                <a:lnTo>
                  <a:pt x="15208" y="8857"/>
                </a:lnTo>
                <a:lnTo>
                  <a:pt x="14722" y="8882"/>
                </a:lnTo>
                <a:lnTo>
                  <a:pt x="14503" y="8882"/>
                </a:lnTo>
                <a:lnTo>
                  <a:pt x="14284" y="8906"/>
                </a:lnTo>
                <a:lnTo>
                  <a:pt x="14065" y="8955"/>
                </a:lnTo>
                <a:lnTo>
                  <a:pt x="13968" y="8979"/>
                </a:lnTo>
                <a:lnTo>
                  <a:pt x="13870" y="9028"/>
                </a:lnTo>
                <a:lnTo>
                  <a:pt x="13870" y="9052"/>
                </a:lnTo>
                <a:lnTo>
                  <a:pt x="13870" y="9076"/>
                </a:lnTo>
                <a:lnTo>
                  <a:pt x="13968" y="9125"/>
                </a:lnTo>
                <a:lnTo>
                  <a:pt x="14065" y="9174"/>
                </a:lnTo>
                <a:lnTo>
                  <a:pt x="14284" y="9222"/>
                </a:lnTo>
                <a:lnTo>
                  <a:pt x="14722" y="9222"/>
                </a:lnTo>
                <a:lnTo>
                  <a:pt x="14941" y="9247"/>
                </a:lnTo>
                <a:lnTo>
                  <a:pt x="15184" y="9247"/>
                </a:lnTo>
                <a:lnTo>
                  <a:pt x="15160" y="9465"/>
                </a:lnTo>
                <a:lnTo>
                  <a:pt x="14965" y="9514"/>
                </a:lnTo>
                <a:lnTo>
                  <a:pt x="14722" y="9563"/>
                </a:lnTo>
                <a:lnTo>
                  <a:pt x="14503" y="9660"/>
                </a:lnTo>
                <a:lnTo>
                  <a:pt x="14260" y="9757"/>
                </a:lnTo>
                <a:lnTo>
                  <a:pt x="14041" y="9879"/>
                </a:lnTo>
                <a:lnTo>
                  <a:pt x="14016" y="9903"/>
                </a:lnTo>
                <a:lnTo>
                  <a:pt x="14016" y="9952"/>
                </a:lnTo>
                <a:lnTo>
                  <a:pt x="14041" y="9976"/>
                </a:lnTo>
                <a:lnTo>
                  <a:pt x="14089" y="9976"/>
                </a:lnTo>
                <a:lnTo>
                  <a:pt x="14308" y="10001"/>
                </a:lnTo>
                <a:lnTo>
                  <a:pt x="14527" y="9976"/>
                </a:lnTo>
                <a:lnTo>
                  <a:pt x="14965" y="9903"/>
                </a:lnTo>
                <a:lnTo>
                  <a:pt x="15087" y="9879"/>
                </a:lnTo>
                <a:lnTo>
                  <a:pt x="14989" y="10390"/>
                </a:lnTo>
                <a:lnTo>
                  <a:pt x="14527" y="10463"/>
                </a:lnTo>
                <a:lnTo>
                  <a:pt x="14357" y="10487"/>
                </a:lnTo>
                <a:lnTo>
                  <a:pt x="14162" y="10512"/>
                </a:lnTo>
                <a:lnTo>
                  <a:pt x="13992" y="10560"/>
                </a:lnTo>
                <a:lnTo>
                  <a:pt x="13919" y="10609"/>
                </a:lnTo>
                <a:lnTo>
                  <a:pt x="13870" y="10682"/>
                </a:lnTo>
                <a:lnTo>
                  <a:pt x="13846" y="10731"/>
                </a:lnTo>
                <a:lnTo>
                  <a:pt x="13846" y="10804"/>
                </a:lnTo>
                <a:lnTo>
                  <a:pt x="13870" y="10852"/>
                </a:lnTo>
                <a:lnTo>
                  <a:pt x="13919" y="10901"/>
                </a:lnTo>
                <a:lnTo>
                  <a:pt x="13992" y="10925"/>
                </a:lnTo>
                <a:lnTo>
                  <a:pt x="14065" y="10950"/>
                </a:lnTo>
                <a:lnTo>
                  <a:pt x="14235" y="10950"/>
                </a:lnTo>
                <a:lnTo>
                  <a:pt x="14600" y="10901"/>
                </a:lnTo>
                <a:lnTo>
                  <a:pt x="14819" y="10877"/>
                </a:lnTo>
                <a:lnTo>
                  <a:pt x="14819" y="10877"/>
                </a:lnTo>
                <a:lnTo>
                  <a:pt x="14624" y="11339"/>
                </a:lnTo>
                <a:lnTo>
                  <a:pt x="14478" y="11339"/>
                </a:lnTo>
                <a:lnTo>
                  <a:pt x="14308" y="11315"/>
                </a:lnTo>
                <a:lnTo>
                  <a:pt x="14114" y="11339"/>
                </a:lnTo>
                <a:lnTo>
                  <a:pt x="13919" y="11363"/>
                </a:lnTo>
                <a:lnTo>
                  <a:pt x="13749" y="11436"/>
                </a:lnTo>
                <a:lnTo>
                  <a:pt x="13724" y="11461"/>
                </a:lnTo>
                <a:lnTo>
                  <a:pt x="13749" y="11485"/>
                </a:lnTo>
                <a:lnTo>
                  <a:pt x="13919" y="11558"/>
                </a:lnTo>
                <a:lnTo>
                  <a:pt x="14089" y="11607"/>
                </a:lnTo>
                <a:lnTo>
                  <a:pt x="14430" y="11655"/>
                </a:lnTo>
                <a:lnTo>
                  <a:pt x="14454" y="11655"/>
                </a:lnTo>
                <a:lnTo>
                  <a:pt x="14211" y="12069"/>
                </a:lnTo>
                <a:lnTo>
                  <a:pt x="13968" y="12069"/>
                </a:lnTo>
                <a:lnTo>
                  <a:pt x="13724" y="12093"/>
                </a:lnTo>
                <a:lnTo>
                  <a:pt x="13603" y="12069"/>
                </a:lnTo>
                <a:lnTo>
                  <a:pt x="13481" y="12045"/>
                </a:lnTo>
                <a:lnTo>
                  <a:pt x="13335" y="12020"/>
                </a:lnTo>
                <a:lnTo>
                  <a:pt x="13213" y="12020"/>
                </a:lnTo>
                <a:lnTo>
                  <a:pt x="13189" y="12045"/>
                </a:lnTo>
                <a:lnTo>
                  <a:pt x="13189" y="12069"/>
                </a:lnTo>
                <a:lnTo>
                  <a:pt x="13189" y="12166"/>
                </a:lnTo>
                <a:lnTo>
                  <a:pt x="13238" y="12239"/>
                </a:lnTo>
                <a:lnTo>
                  <a:pt x="13311" y="12312"/>
                </a:lnTo>
                <a:lnTo>
                  <a:pt x="13408" y="12361"/>
                </a:lnTo>
                <a:lnTo>
                  <a:pt x="13530" y="12385"/>
                </a:lnTo>
                <a:lnTo>
                  <a:pt x="13651" y="12410"/>
                </a:lnTo>
                <a:lnTo>
                  <a:pt x="13943" y="12434"/>
                </a:lnTo>
                <a:lnTo>
                  <a:pt x="13603" y="12823"/>
                </a:lnTo>
                <a:lnTo>
                  <a:pt x="13067" y="12726"/>
                </a:lnTo>
                <a:lnTo>
                  <a:pt x="12848" y="12677"/>
                </a:lnTo>
                <a:lnTo>
                  <a:pt x="12727" y="12677"/>
                </a:lnTo>
                <a:lnTo>
                  <a:pt x="12629" y="12702"/>
                </a:lnTo>
                <a:lnTo>
                  <a:pt x="12605" y="12726"/>
                </a:lnTo>
                <a:lnTo>
                  <a:pt x="12605" y="12775"/>
                </a:lnTo>
                <a:lnTo>
                  <a:pt x="12629" y="12848"/>
                </a:lnTo>
                <a:lnTo>
                  <a:pt x="12678" y="12921"/>
                </a:lnTo>
                <a:lnTo>
                  <a:pt x="12751" y="12969"/>
                </a:lnTo>
                <a:lnTo>
                  <a:pt x="12824" y="13018"/>
                </a:lnTo>
                <a:lnTo>
                  <a:pt x="13043" y="13115"/>
                </a:lnTo>
                <a:lnTo>
                  <a:pt x="13262" y="13164"/>
                </a:lnTo>
                <a:lnTo>
                  <a:pt x="13116" y="13286"/>
                </a:lnTo>
                <a:lnTo>
                  <a:pt x="13067" y="13286"/>
                </a:lnTo>
                <a:lnTo>
                  <a:pt x="12605" y="13261"/>
                </a:lnTo>
                <a:lnTo>
                  <a:pt x="12362" y="13213"/>
                </a:lnTo>
                <a:lnTo>
                  <a:pt x="12240" y="13188"/>
                </a:lnTo>
                <a:lnTo>
                  <a:pt x="12094" y="13188"/>
                </a:lnTo>
                <a:lnTo>
                  <a:pt x="12021" y="13213"/>
                </a:lnTo>
                <a:lnTo>
                  <a:pt x="11997" y="13261"/>
                </a:lnTo>
                <a:lnTo>
                  <a:pt x="11972" y="13334"/>
                </a:lnTo>
                <a:lnTo>
                  <a:pt x="12021" y="13383"/>
                </a:lnTo>
                <a:lnTo>
                  <a:pt x="12143" y="13505"/>
                </a:lnTo>
                <a:lnTo>
                  <a:pt x="12289" y="13578"/>
                </a:lnTo>
                <a:lnTo>
                  <a:pt x="12483" y="13626"/>
                </a:lnTo>
                <a:lnTo>
                  <a:pt x="12654" y="13651"/>
                </a:lnTo>
                <a:lnTo>
                  <a:pt x="12240" y="13943"/>
                </a:lnTo>
                <a:lnTo>
                  <a:pt x="12143" y="13918"/>
                </a:lnTo>
                <a:lnTo>
                  <a:pt x="11680" y="13821"/>
                </a:lnTo>
                <a:lnTo>
                  <a:pt x="11461" y="13772"/>
                </a:lnTo>
                <a:lnTo>
                  <a:pt x="11267" y="13724"/>
                </a:lnTo>
                <a:lnTo>
                  <a:pt x="11218" y="13748"/>
                </a:lnTo>
                <a:lnTo>
                  <a:pt x="11218" y="13821"/>
                </a:lnTo>
                <a:lnTo>
                  <a:pt x="11242" y="13894"/>
                </a:lnTo>
                <a:lnTo>
                  <a:pt x="11315" y="13967"/>
                </a:lnTo>
                <a:lnTo>
                  <a:pt x="11437" y="14064"/>
                </a:lnTo>
                <a:lnTo>
                  <a:pt x="11607" y="14137"/>
                </a:lnTo>
                <a:lnTo>
                  <a:pt x="11802" y="14210"/>
                </a:lnTo>
                <a:lnTo>
                  <a:pt x="11437" y="14381"/>
                </a:lnTo>
                <a:lnTo>
                  <a:pt x="11388" y="14332"/>
                </a:lnTo>
                <a:lnTo>
                  <a:pt x="11315" y="14308"/>
                </a:lnTo>
                <a:lnTo>
                  <a:pt x="11194" y="14259"/>
                </a:lnTo>
                <a:lnTo>
                  <a:pt x="10902" y="14235"/>
                </a:lnTo>
                <a:lnTo>
                  <a:pt x="10634" y="14210"/>
                </a:lnTo>
                <a:lnTo>
                  <a:pt x="10512" y="14210"/>
                </a:lnTo>
                <a:lnTo>
                  <a:pt x="10391" y="14235"/>
                </a:lnTo>
                <a:lnTo>
                  <a:pt x="10366" y="14235"/>
                </a:lnTo>
                <a:lnTo>
                  <a:pt x="10366" y="14283"/>
                </a:lnTo>
                <a:lnTo>
                  <a:pt x="10366" y="14332"/>
                </a:lnTo>
                <a:lnTo>
                  <a:pt x="10391" y="14381"/>
                </a:lnTo>
                <a:lnTo>
                  <a:pt x="10488" y="14478"/>
                </a:lnTo>
                <a:lnTo>
                  <a:pt x="10610" y="14551"/>
                </a:lnTo>
                <a:lnTo>
                  <a:pt x="10731" y="14575"/>
                </a:lnTo>
                <a:lnTo>
                  <a:pt x="10877" y="14624"/>
                </a:lnTo>
                <a:lnTo>
                  <a:pt x="10512" y="14746"/>
                </a:lnTo>
                <a:lnTo>
                  <a:pt x="10318" y="14673"/>
                </a:lnTo>
                <a:lnTo>
                  <a:pt x="10123" y="14624"/>
                </a:lnTo>
                <a:lnTo>
                  <a:pt x="9904" y="14600"/>
                </a:lnTo>
                <a:lnTo>
                  <a:pt x="9807" y="14600"/>
                </a:lnTo>
                <a:lnTo>
                  <a:pt x="9709" y="14648"/>
                </a:lnTo>
                <a:lnTo>
                  <a:pt x="9661" y="14673"/>
                </a:lnTo>
                <a:lnTo>
                  <a:pt x="9685" y="14721"/>
                </a:lnTo>
                <a:lnTo>
                  <a:pt x="9734" y="14794"/>
                </a:lnTo>
                <a:lnTo>
                  <a:pt x="9807" y="14843"/>
                </a:lnTo>
                <a:lnTo>
                  <a:pt x="9928" y="14916"/>
                </a:lnTo>
                <a:lnTo>
                  <a:pt x="9612" y="14989"/>
                </a:lnTo>
                <a:lnTo>
                  <a:pt x="9588" y="14940"/>
                </a:lnTo>
                <a:lnTo>
                  <a:pt x="9539" y="14916"/>
                </a:lnTo>
                <a:lnTo>
                  <a:pt x="9417" y="14867"/>
                </a:lnTo>
                <a:lnTo>
                  <a:pt x="9223" y="14843"/>
                </a:lnTo>
                <a:lnTo>
                  <a:pt x="9150" y="14843"/>
                </a:lnTo>
                <a:lnTo>
                  <a:pt x="9052" y="14867"/>
                </a:lnTo>
                <a:lnTo>
                  <a:pt x="9004" y="14916"/>
                </a:lnTo>
                <a:lnTo>
                  <a:pt x="8979" y="14965"/>
                </a:lnTo>
                <a:lnTo>
                  <a:pt x="8979" y="15013"/>
                </a:lnTo>
                <a:lnTo>
                  <a:pt x="9004" y="15062"/>
                </a:lnTo>
                <a:lnTo>
                  <a:pt x="9004" y="15086"/>
                </a:lnTo>
                <a:lnTo>
                  <a:pt x="8663" y="15135"/>
                </a:lnTo>
                <a:lnTo>
                  <a:pt x="8298" y="15159"/>
                </a:lnTo>
                <a:lnTo>
                  <a:pt x="7227" y="15159"/>
                </a:lnTo>
                <a:lnTo>
                  <a:pt x="6862" y="15111"/>
                </a:lnTo>
                <a:lnTo>
                  <a:pt x="6497" y="15062"/>
                </a:lnTo>
                <a:lnTo>
                  <a:pt x="6157" y="14989"/>
                </a:lnTo>
                <a:lnTo>
                  <a:pt x="5816" y="14916"/>
                </a:lnTo>
                <a:lnTo>
                  <a:pt x="5451" y="14819"/>
                </a:lnTo>
                <a:lnTo>
                  <a:pt x="5135" y="14697"/>
                </a:lnTo>
                <a:lnTo>
                  <a:pt x="4794" y="14575"/>
                </a:lnTo>
                <a:lnTo>
                  <a:pt x="4478" y="14405"/>
                </a:lnTo>
                <a:lnTo>
                  <a:pt x="4162" y="14259"/>
                </a:lnTo>
                <a:lnTo>
                  <a:pt x="3845" y="14064"/>
                </a:lnTo>
                <a:lnTo>
                  <a:pt x="3553" y="13870"/>
                </a:lnTo>
                <a:lnTo>
                  <a:pt x="3286" y="13675"/>
                </a:lnTo>
                <a:lnTo>
                  <a:pt x="3018" y="13456"/>
                </a:lnTo>
                <a:lnTo>
                  <a:pt x="2775" y="13237"/>
                </a:lnTo>
                <a:lnTo>
                  <a:pt x="2531" y="12994"/>
                </a:lnTo>
                <a:lnTo>
                  <a:pt x="2312" y="12775"/>
                </a:lnTo>
                <a:lnTo>
                  <a:pt x="2118" y="12507"/>
                </a:lnTo>
                <a:lnTo>
                  <a:pt x="1899" y="12239"/>
                </a:lnTo>
                <a:lnTo>
                  <a:pt x="1728" y="11972"/>
                </a:lnTo>
                <a:lnTo>
                  <a:pt x="1558" y="11704"/>
                </a:lnTo>
                <a:lnTo>
                  <a:pt x="1412" y="11412"/>
                </a:lnTo>
                <a:lnTo>
                  <a:pt x="1266" y="11120"/>
                </a:lnTo>
                <a:lnTo>
                  <a:pt x="1144" y="10828"/>
                </a:lnTo>
                <a:lnTo>
                  <a:pt x="1047" y="10512"/>
                </a:lnTo>
                <a:lnTo>
                  <a:pt x="950" y="10195"/>
                </a:lnTo>
                <a:lnTo>
                  <a:pt x="877" y="9879"/>
                </a:lnTo>
                <a:lnTo>
                  <a:pt x="828" y="9538"/>
                </a:lnTo>
                <a:lnTo>
                  <a:pt x="779" y="9003"/>
                </a:lnTo>
                <a:lnTo>
                  <a:pt x="755" y="8468"/>
                </a:lnTo>
                <a:lnTo>
                  <a:pt x="755" y="7933"/>
                </a:lnTo>
                <a:lnTo>
                  <a:pt x="779" y="7397"/>
                </a:lnTo>
                <a:lnTo>
                  <a:pt x="852" y="6862"/>
                </a:lnTo>
                <a:lnTo>
                  <a:pt x="950" y="6351"/>
                </a:lnTo>
                <a:lnTo>
                  <a:pt x="1096" y="5840"/>
                </a:lnTo>
                <a:lnTo>
                  <a:pt x="1266" y="5353"/>
                </a:lnTo>
                <a:lnTo>
                  <a:pt x="1388" y="5061"/>
                </a:lnTo>
                <a:lnTo>
                  <a:pt x="1558" y="4745"/>
                </a:lnTo>
                <a:lnTo>
                  <a:pt x="1753" y="4404"/>
                </a:lnTo>
                <a:lnTo>
                  <a:pt x="1996" y="4064"/>
                </a:lnTo>
                <a:lnTo>
                  <a:pt x="2264" y="3699"/>
                </a:lnTo>
                <a:lnTo>
                  <a:pt x="2556" y="3334"/>
                </a:lnTo>
                <a:lnTo>
                  <a:pt x="2896" y="2944"/>
                </a:lnTo>
                <a:lnTo>
                  <a:pt x="3261" y="2604"/>
                </a:lnTo>
                <a:lnTo>
                  <a:pt x="3651" y="2263"/>
                </a:lnTo>
                <a:lnTo>
                  <a:pt x="4089" y="1922"/>
                </a:lnTo>
                <a:lnTo>
                  <a:pt x="4527" y="1630"/>
                </a:lnTo>
                <a:lnTo>
                  <a:pt x="5013" y="1363"/>
                </a:lnTo>
                <a:lnTo>
                  <a:pt x="5524" y="1144"/>
                </a:lnTo>
                <a:lnTo>
                  <a:pt x="6035" y="974"/>
                </a:lnTo>
                <a:lnTo>
                  <a:pt x="6327" y="925"/>
                </a:lnTo>
                <a:lnTo>
                  <a:pt x="6595" y="876"/>
                </a:lnTo>
                <a:lnTo>
                  <a:pt x="6887" y="828"/>
                </a:lnTo>
                <a:lnTo>
                  <a:pt x="7179" y="803"/>
                </a:lnTo>
                <a:lnTo>
                  <a:pt x="7544" y="779"/>
                </a:lnTo>
                <a:lnTo>
                  <a:pt x="7933" y="730"/>
                </a:lnTo>
                <a:lnTo>
                  <a:pt x="8322" y="682"/>
                </a:lnTo>
                <a:close/>
                <a:moveTo>
                  <a:pt x="8152" y="0"/>
                </a:moveTo>
                <a:lnTo>
                  <a:pt x="7763" y="25"/>
                </a:lnTo>
                <a:lnTo>
                  <a:pt x="7373" y="73"/>
                </a:lnTo>
                <a:lnTo>
                  <a:pt x="7081" y="49"/>
                </a:lnTo>
                <a:lnTo>
                  <a:pt x="6789" y="49"/>
                </a:lnTo>
                <a:lnTo>
                  <a:pt x="6473" y="73"/>
                </a:lnTo>
                <a:lnTo>
                  <a:pt x="6157" y="146"/>
                </a:lnTo>
                <a:lnTo>
                  <a:pt x="5841" y="219"/>
                </a:lnTo>
                <a:lnTo>
                  <a:pt x="5549" y="317"/>
                </a:lnTo>
                <a:lnTo>
                  <a:pt x="5232" y="438"/>
                </a:lnTo>
                <a:lnTo>
                  <a:pt x="4916" y="560"/>
                </a:lnTo>
                <a:lnTo>
                  <a:pt x="4332" y="876"/>
                </a:lnTo>
                <a:lnTo>
                  <a:pt x="3748" y="1217"/>
                </a:lnTo>
                <a:lnTo>
                  <a:pt x="3237" y="1606"/>
                </a:lnTo>
                <a:lnTo>
                  <a:pt x="2775" y="1995"/>
                </a:lnTo>
                <a:lnTo>
                  <a:pt x="2507" y="2239"/>
                </a:lnTo>
                <a:lnTo>
                  <a:pt x="2264" y="2482"/>
                </a:lnTo>
                <a:lnTo>
                  <a:pt x="2045" y="2725"/>
                </a:lnTo>
                <a:lnTo>
                  <a:pt x="1826" y="2993"/>
                </a:lnTo>
                <a:lnTo>
                  <a:pt x="1631" y="3261"/>
                </a:lnTo>
                <a:lnTo>
                  <a:pt x="1461" y="3528"/>
                </a:lnTo>
                <a:lnTo>
                  <a:pt x="1120" y="4088"/>
                </a:lnTo>
                <a:lnTo>
                  <a:pt x="852" y="4696"/>
                </a:lnTo>
                <a:lnTo>
                  <a:pt x="609" y="5305"/>
                </a:lnTo>
                <a:lnTo>
                  <a:pt x="414" y="5962"/>
                </a:lnTo>
                <a:lnTo>
                  <a:pt x="220" y="6643"/>
                </a:lnTo>
                <a:lnTo>
                  <a:pt x="122" y="7008"/>
                </a:lnTo>
                <a:lnTo>
                  <a:pt x="74" y="7373"/>
                </a:lnTo>
                <a:lnTo>
                  <a:pt x="25" y="7738"/>
                </a:lnTo>
                <a:lnTo>
                  <a:pt x="1" y="8103"/>
                </a:lnTo>
                <a:lnTo>
                  <a:pt x="1" y="8468"/>
                </a:lnTo>
                <a:lnTo>
                  <a:pt x="25" y="8809"/>
                </a:lnTo>
                <a:lnTo>
                  <a:pt x="49" y="9174"/>
                </a:lnTo>
                <a:lnTo>
                  <a:pt x="98" y="9514"/>
                </a:lnTo>
                <a:lnTo>
                  <a:pt x="195" y="9879"/>
                </a:lnTo>
                <a:lnTo>
                  <a:pt x="268" y="10220"/>
                </a:lnTo>
                <a:lnTo>
                  <a:pt x="390" y="10560"/>
                </a:lnTo>
                <a:lnTo>
                  <a:pt x="512" y="10901"/>
                </a:lnTo>
                <a:lnTo>
                  <a:pt x="658" y="11242"/>
                </a:lnTo>
                <a:lnTo>
                  <a:pt x="804" y="11582"/>
                </a:lnTo>
                <a:lnTo>
                  <a:pt x="1169" y="12264"/>
                </a:lnTo>
                <a:lnTo>
                  <a:pt x="1388" y="12629"/>
                </a:lnTo>
                <a:lnTo>
                  <a:pt x="1631" y="12994"/>
                </a:lnTo>
                <a:lnTo>
                  <a:pt x="1899" y="13334"/>
                </a:lnTo>
                <a:lnTo>
                  <a:pt x="2166" y="13651"/>
                </a:lnTo>
                <a:lnTo>
                  <a:pt x="2434" y="13943"/>
                </a:lnTo>
                <a:lnTo>
                  <a:pt x="2750" y="14235"/>
                </a:lnTo>
                <a:lnTo>
                  <a:pt x="3042" y="14502"/>
                </a:lnTo>
                <a:lnTo>
                  <a:pt x="3383" y="14746"/>
                </a:lnTo>
                <a:lnTo>
                  <a:pt x="3699" y="14965"/>
                </a:lnTo>
                <a:lnTo>
                  <a:pt x="4064" y="15159"/>
                </a:lnTo>
                <a:lnTo>
                  <a:pt x="4429" y="15354"/>
                </a:lnTo>
                <a:lnTo>
                  <a:pt x="4794" y="15500"/>
                </a:lnTo>
                <a:lnTo>
                  <a:pt x="5184" y="15622"/>
                </a:lnTo>
                <a:lnTo>
                  <a:pt x="5597" y="15743"/>
                </a:lnTo>
                <a:lnTo>
                  <a:pt x="6011" y="15816"/>
                </a:lnTo>
                <a:lnTo>
                  <a:pt x="6424" y="15889"/>
                </a:lnTo>
                <a:lnTo>
                  <a:pt x="6862" y="15914"/>
                </a:lnTo>
                <a:lnTo>
                  <a:pt x="7300" y="15938"/>
                </a:lnTo>
                <a:lnTo>
                  <a:pt x="7738" y="15938"/>
                </a:lnTo>
                <a:lnTo>
                  <a:pt x="8152" y="15914"/>
                </a:lnTo>
                <a:lnTo>
                  <a:pt x="8590" y="15889"/>
                </a:lnTo>
                <a:lnTo>
                  <a:pt x="9004" y="15841"/>
                </a:lnTo>
                <a:lnTo>
                  <a:pt x="9442" y="15768"/>
                </a:lnTo>
                <a:lnTo>
                  <a:pt x="9855" y="15670"/>
                </a:lnTo>
                <a:lnTo>
                  <a:pt x="10245" y="15573"/>
                </a:lnTo>
                <a:lnTo>
                  <a:pt x="10658" y="15451"/>
                </a:lnTo>
                <a:lnTo>
                  <a:pt x="11048" y="15305"/>
                </a:lnTo>
                <a:lnTo>
                  <a:pt x="11461" y="15135"/>
                </a:lnTo>
                <a:lnTo>
                  <a:pt x="11826" y="14940"/>
                </a:lnTo>
                <a:lnTo>
                  <a:pt x="12216" y="14721"/>
                </a:lnTo>
                <a:lnTo>
                  <a:pt x="12581" y="14478"/>
                </a:lnTo>
                <a:lnTo>
                  <a:pt x="12921" y="14235"/>
                </a:lnTo>
                <a:lnTo>
                  <a:pt x="13286" y="13943"/>
                </a:lnTo>
                <a:lnTo>
                  <a:pt x="13603" y="13651"/>
                </a:lnTo>
                <a:lnTo>
                  <a:pt x="13895" y="13334"/>
                </a:lnTo>
                <a:lnTo>
                  <a:pt x="14187" y="13018"/>
                </a:lnTo>
                <a:lnTo>
                  <a:pt x="14454" y="12702"/>
                </a:lnTo>
                <a:lnTo>
                  <a:pt x="14697" y="12361"/>
                </a:lnTo>
                <a:lnTo>
                  <a:pt x="14916" y="11996"/>
                </a:lnTo>
                <a:lnTo>
                  <a:pt x="15111" y="11631"/>
                </a:lnTo>
                <a:lnTo>
                  <a:pt x="15135" y="11631"/>
                </a:lnTo>
                <a:lnTo>
                  <a:pt x="15160" y="11582"/>
                </a:lnTo>
                <a:lnTo>
                  <a:pt x="15160" y="11534"/>
                </a:lnTo>
                <a:lnTo>
                  <a:pt x="15330" y="11096"/>
                </a:lnTo>
                <a:lnTo>
                  <a:pt x="15500" y="10658"/>
                </a:lnTo>
                <a:lnTo>
                  <a:pt x="15622" y="10195"/>
                </a:lnTo>
                <a:lnTo>
                  <a:pt x="15719" y="9733"/>
                </a:lnTo>
                <a:lnTo>
                  <a:pt x="15744" y="9709"/>
                </a:lnTo>
                <a:lnTo>
                  <a:pt x="15768" y="9684"/>
                </a:lnTo>
                <a:lnTo>
                  <a:pt x="15792" y="9636"/>
                </a:lnTo>
                <a:lnTo>
                  <a:pt x="15768" y="9611"/>
                </a:lnTo>
                <a:lnTo>
                  <a:pt x="15744" y="9563"/>
                </a:lnTo>
                <a:lnTo>
                  <a:pt x="15792" y="9174"/>
                </a:lnTo>
                <a:lnTo>
                  <a:pt x="15841" y="8760"/>
                </a:lnTo>
                <a:lnTo>
                  <a:pt x="15841" y="8371"/>
                </a:lnTo>
                <a:lnTo>
                  <a:pt x="15817" y="7957"/>
                </a:lnTo>
                <a:lnTo>
                  <a:pt x="15744" y="7105"/>
                </a:lnTo>
                <a:lnTo>
                  <a:pt x="15671" y="6667"/>
                </a:lnTo>
                <a:lnTo>
                  <a:pt x="15598" y="6254"/>
                </a:lnTo>
                <a:lnTo>
                  <a:pt x="15525" y="5840"/>
                </a:lnTo>
                <a:lnTo>
                  <a:pt x="15403" y="5426"/>
                </a:lnTo>
                <a:lnTo>
                  <a:pt x="15281" y="5013"/>
                </a:lnTo>
                <a:lnTo>
                  <a:pt x="15160" y="4623"/>
                </a:lnTo>
                <a:lnTo>
                  <a:pt x="14989" y="4234"/>
                </a:lnTo>
                <a:lnTo>
                  <a:pt x="14819" y="3845"/>
                </a:lnTo>
                <a:lnTo>
                  <a:pt x="14624" y="3480"/>
                </a:lnTo>
                <a:lnTo>
                  <a:pt x="14405" y="3115"/>
                </a:lnTo>
                <a:lnTo>
                  <a:pt x="14162" y="2774"/>
                </a:lnTo>
                <a:lnTo>
                  <a:pt x="13895" y="2458"/>
                </a:lnTo>
                <a:lnTo>
                  <a:pt x="13603" y="2141"/>
                </a:lnTo>
                <a:lnTo>
                  <a:pt x="13286" y="1849"/>
                </a:lnTo>
                <a:lnTo>
                  <a:pt x="12970" y="1582"/>
                </a:lnTo>
                <a:lnTo>
                  <a:pt x="12654" y="1363"/>
                </a:lnTo>
                <a:lnTo>
                  <a:pt x="12313" y="1144"/>
                </a:lnTo>
                <a:lnTo>
                  <a:pt x="11948" y="949"/>
                </a:lnTo>
                <a:lnTo>
                  <a:pt x="11607" y="779"/>
                </a:lnTo>
                <a:lnTo>
                  <a:pt x="11218" y="609"/>
                </a:lnTo>
                <a:lnTo>
                  <a:pt x="10853" y="487"/>
                </a:lnTo>
                <a:lnTo>
                  <a:pt x="10464" y="365"/>
                </a:lnTo>
                <a:lnTo>
                  <a:pt x="10099" y="268"/>
                </a:lnTo>
                <a:lnTo>
                  <a:pt x="9709" y="171"/>
                </a:lnTo>
                <a:lnTo>
                  <a:pt x="9320" y="98"/>
                </a:lnTo>
                <a:lnTo>
                  <a:pt x="8931" y="49"/>
                </a:lnTo>
                <a:lnTo>
                  <a:pt x="8541" y="25"/>
                </a:lnTo>
                <a:lnTo>
                  <a:pt x="8152" y="0"/>
                </a:lnTo>
                <a:close/>
              </a:path>
            </a:pathLst>
          </a:custGeom>
          <a:solidFill>
            <a:srgbClr val="6AA84F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rgbClr val="6D9EEB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6240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7100" y="489744"/>
            <a:ext cx="10515600" cy="979488"/>
          </a:xfrm>
        </p:spPr>
        <p:txBody>
          <a:bodyPr/>
          <a:lstStyle/>
          <a:p>
            <a:r>
              <a:rPr lang="en-AU" dirty="0" smtClean="0"/>
              <a:t>       </a:t>
            </a:r>
            <a:endParaRPr lang="en-AU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7100" y="616744"/>
            <a:ext cx="828808" cy="8524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5908" y="817345"/>
            <a:ext cx="836599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4000" b="1" dirty="0" smtClean="0"/>
              <a:t>Define</a:t>
            </a:r>
            <a:endParaRPr lang="en-AU" sz="4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927100" y="1852832"/>
            <a:ext cx="95758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3600" dirty="0" smtClean="0"/>
              <a:t>Articulate the challenge including 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AU" sz="2800" dirty="0" smtClean="0"/>
              <a:t>the key requirements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AU" sz="2800" dirty="0"/>
              <a:t>p</a:t>
            </a:r>
            <a:r>
              <a:rPr lang="en-AU" sz="2800" dirty="0" smtClean="0"/>
              <a:t>eople involved in the challenge</a:t>
            </a:r>
          </a:p>
          <a:p>
            <a:pPr marL="914400" lvl="1" indent="-457200">
              <a:buFont typeface="Wingdings" panose="05000000000000000000" pitchFamily="2" charset="2"/>
              <a:buChar char="v"/>
            </a:pPr>
            <a:r>
              <a:rPr lang="en-AU" sz="2800" dirty="0"/>
              <a:t>t</a:t>
            </a:r>
            <a:r>
              <a:rPr lang="en-AU" sz="2800" dirty="0" smtClean="0"/>
              <a:t>he available resources</a:t>
            </a:r>
            <a:endParaRPr lang="en-AU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1017431" y="4675031"/>
            <a:ext cx="101485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sz="2800" dirty="0" smtClean="0"/>
              <a:t>Write your definition of the challenge. Why is it a challenge?</a:t>
            </a:r>
            <a:endParaRPr lang="en-AU" sz="2800" dirty="0"/>
          </a:p>
        </p:txBody>
      </p:sp>
    </p:spTree>
    <p:extLst>
      <p:ext uri="{BB962C8B-B14F-4D97-AF65-F5344CB8AC3E}">
        <p14:creationId xmlns:p14="http://schemas.microsoft.com/office/powerpoint/2010/main" val="730454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2282" y="1764407"/>
            <a:ext cx="9028090" cy="1854558"/>
          </a:xfrm>
        </p:spPr>
        <p:txBody>
          <a:bodyPr>
            <a:normAutofit fontScale="90000"/>
          </a:bodyPr>
          <a:lstStyle/>
          <a:p>
            <a:pPr algn="ctr"/>
            <a:r>
              <a:rPr lang="en-AU" i="1" dirty="0" smtClean="0">
                <a:latin typeface="+mn-lt"/>
              </a:rPr>
              <a:t>How might we </a:t>
            </a:r>
            <a:r>
              <a:rPr lang="en-AU" dirty="0" smtClean="0">
                <a:latin typeface="+mn-lt"/>
              </a:rPr>
              <a:t>use the provided resources to </a:t>
            </a:r>
            <a:r>
              <a:rPr lang="en-AU" dirty="0" smtClean="0">
                <a:solidFill>
                  <a:srgbClr val="FF0000"/>
                </a:solidFill>
                <a:latin typeface="+mn-lt"/>
              </a:rPr>
              <a:t>draw</a:t>
            </a:r>
            <a:r>
              <a:rPr lang="en-AU" dirty="0" smtClean="0">
                <a:latin typeface="+mn-lt"/>
              </a:rPr>
              <a:t> a pine tree neatly which will satisfy the key requirements? </a:t>
            </a:r>
            <a:endParaRPr lang="en-AU" dirty="0">
              <a:latin typeface="+mn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442434" y="566670"/>
            <a:ext cx="544182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dirty="0" smtClean="0"/>
              <a:t>The </a:t>
            </a:r>
            <a:r>
              <a:rPr lang="en-AU" b="1" dirty="0" smtClean="0">
                <a:solidFill>
                  <a:srgbClr val="00B050"/>
                </a:solidFill>
              </a:rPr>
              <a:t>“HOW MIGHT WE……” </a:t>
            </a:r>
            <a:r>
              <a:rPr lang="en-AU" dirty="0" smtClean="0"/>
              <a:t>questions such as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544987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10449</TotalTime>
  <Words>536</Words>
  <Application>Microsoft Office PowerPoint</Application>
  <PresentationFormat>Widescreen</PresentationFormat>
  <Paragraphs>91</Paragraphs>
  <Slides>14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Arial Black</vt:lpstr>
      <vt:lpstr>Calibri</vt:lpstr>
      <vt:lpstr>Calibri Light</vt:lpstr>
      <vt:lpstr>Quicksand</vt:lpstr>
      <vt:lpstr>Raleway Light</vt:lpstr>
      <vt:lpstr>Wingdings</vt:lpstr>
      <vt:lpstr>Office Theme</vt:lpstr>
      <vt:lpstr>Designing a pine tree using Design Thinking</vt:lpstr>
      <vt:lpstr>Session outline</vt:lpstr>
      <vt:lpstr>PowerPoint Presentation</vt:lpstr>
      <vt:lpstr>The Design Thinking Process - A human centred approach to collaborative and creative problem solving </vt:lpstr>
      <vt:lpstr>PowerPoint Presentation</vt:lpstr>
      <vt:lpstr>The challenge - Draw a pine tree on a cartesian plane that fits on an A4 piece of paper - Label all key points as coordinates</vt:lpstr>
      <vt:lpstr>Empathize (2 mins)</vt:lpstr>
      <vt:lpstr>       </vt:lpstr>
      <vt:lpstr>How might we use the provided resources to draw a pine tree neatly which will satisfy the key requirements? </vt:lpstr>
      <vt:lpstr>PowerPoint Presentation</vt:lpstr>
      <vt:lpstr>PowerPoint Presentation</vt:lpstr>
      <vt:lpstr>Pitching </vt:lpstr>
      <vt:lpstr>PowerPoint Presentation</vt:lpstr>
      <vt:lpstr>PowerPoint Presentation</vt:lpstr>
    </vt:vector>
  </TitlesOfParts>
  <Company>DEECD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Design Thinking -Creating activities</dc:title>
  <dc:creator>Ming Gao</dc:creator>
  <cp:lastModifiedBy>Ming Gao</cp:lastModifiedBy>
  <cp:revision>101</cp:revision>
  <cp:lastPrinted>2018-11-27T23:33:28Z</cp:lastPrinted>
  <dcterms:created xsi:type="dcterms:W3CDTF">2018-11-03T23:06:54Z</dcterms:created>
  <dcterms:modified xsi:type="dcterms:W3CDTF">2018-12-05T03:32:54Z</dcterms:modified>
</cp:coreProperties>
</file>