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7" r:id="rId4"/>
    <p:sldMasterId id="2147483669" r:id="rId5"/>
    <p:sldMasterId id="2147483671" r:id="rId6"/>
    <p:sldMasterId id="2147483673" r:id="rId7"/>
    <p:sldMasterId id="2147483675" r:id="rId8"/>
    <p:sldMasterId id="2147483677" r:id="rId9"/>
  </p:sldMasterIdLst>
  <p:notesMasterIdLst>
    <p:notesMasterId r:id="rId35"/>
  </p:notesMasterIdLst>
  <p:sldIdLst>
    <p:sldId id="275" r:id="rId10"/>
    <p:sldId id="256" r:id="rId11"/>
    <p:sldId id="273" r:id="rId12"/>
    <p:sldId id="274" r:id="rId13"/>
    <p:sldId id="293" r:id="rId14"/>
    <p:sldId id="277" r:id="rId15"/>
    <p:sldId id="294" r:id="rId16"/>
    <p:sldId id="278" r:id="rId17"/>
    <p:sldId id="279" r:id="rId18"/>
    <p:sldId id="280" r:id="rId19"/>
    <p:sldId id="281" r:id="rId20"/>
    <p:sldId id="282" r:id="rId21"/>
    <p:sldId id="283" r:id="rId22"/>
    <p:sldId id="284" r:id="rId23"/>
    <p:sldId id="285" r:id="rId24"/>
    <p:sldId id="295" r:id="rId25"/>
    <p:sldId id="286" r:id="rId26"/>
    <p:sldId id="287" r:id="rId27"/>
    <p:sldId id="288" r:id="rId28"/>
    <p:sldId id="289" r:id="rId29"/>
    <p:sldId id="290" r:id="rId30"/>
    <p:sldId id="291" r:id="rId31"/>
    <p:sldId id="297" r:id="rId32"/>
    <p:sldId id="296" r:id="rId33"/>
    <p:sldId id="29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081" autoAdjust="0"/>
  </p:normalViewPr>
  <p:slideViewPr>
    <p:cSldViewPr snapToGrid="0">
      <p:cViewPr varScale="1">
        <p:scale>
          <a:sx n="66" d="100"/>
          <a:sy n="66" d="100"/>
        </p:scale>
        <p:origin x="19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Kennard" userId="c6afae2f-a597-4b05-b078-448d5890c63d" providerId="ADAL" clId="{49B4F51C-68AE-49F7-A2BC-DC2ED225CDB1}"/>
    <pc:docChg chg="undo custSel addSld modSld sldOrd">
      <pc:chgData name="Vicky Kennard" userId="c6afae2f-a597-4b05-b078-448d5890c63d" providerId="ADAL" clId="{49B4F51C-68AE-49F7-A2BC-DC2ED225CDB1}" dt="2018-12-07T01:28:09.670" v="484"/>
      <pc:docMkLst>
        <pc:docMk/>
      </pc:docMkLst>
      <pc:sldChg chg="ord">
        <pc:chgData name="Vicky Kennard" userId="c6afae2f-a597-4b05-b078-448d5890c63d" providerId="ADAL" clId="{49B4F51C-68AE-49F7-A2BC-DC2ED225CDB1}" dt="2018-12-07T01:28:09.670" v="484"/>
        <pc:sldMkLst>
          <pc:docMk/>
          <pc:sldMk cId="15456931" sldId="275"/>
        </pc:sldMkLst>
      </pc:sldChg>
      <pc:sldChg chg="addSp delSp">
        <pc:chgData name="Vicky Kennard" userId="c6afae2f-a597-4b05-b078-448d5890c63d" providerId="ADAL" clId="{49B4F51C-68AE-49F7-A2BC-DC2ED225CDB1}" dt="2018-12-07T00:36:42.286" v="483" actId="478"/>
        <pc:sldMkLst>
          <pc:docMk/>
          <pc:sldMk cId="3399075769" sldId="290"/>
        </pc:sldMkLst>
        <pc:spChg chg="add del">
          <ac:chgData name="Vicky Kennard" userId="c6afae2f-a597-4b05-b078-448d5890c63d" providerId="ADAL" clId="{49B4F51C-68AE-49F7-A2BC-DC2ED225CDB1}" dt="2018-12-07T00:36:41.690" v="482"/>
          <ac:spMkLst>
            <pc:docMk/>
            <pc:sldMk cId="3399075769" sldId="290"/>
            <ac:spMk id="4" creationId="{BC679814-6BFD-4718-82CE-766559DBBB3D}"/>
          </ac:spMkLst>
        </pc:spChg>
        <pc:picChg chg="add del">
          <ac:chgData name="Vicky Kennard" userId="c6afae2f-a597-4b05-b078-448d5890c63d" providerId="ADAL" clId="{49B4F51C-68AE-49F7-A2BC-DC2ED225CDB1}" dt="2018-12-07T00:36:42.286" v="483" actId="478"/>
          <ac:picMkLst>
            <pc:docMk/>
            <pc:sldMk cId="3399075769" sldId="290"/>
            <ac:picMk id="2" creationId="{15B963AF-7050-4057-AA11-E1A669473CAE}"/>
          </ac:picMkLst>
        </pc:picChg>
      </pc:sldChg>
      <pc:sldChg chg="addSp delSp modSp add modNotesTx">
        <pc:chgData name="Vicky Kennard" userId="c6afae2f-a597-4b05-b078-448d5890c63d" providerId="ADAL" clId="{49B4F51C-68AE-49F7-A2BC-DC2ED225CDB1}" dt="2018-12-03T00:46:46.697" v="479" actId="20577"/>
        <pc:sldMkLst>
          <pc:docMk/>
          <pc:sldMk cId="1390217094" sldId="297"/>
        </pc:sldMkLst>
        <pc:spChg chg="add del mod">
          <ac:chgData name="Vicky Kennard" userId="c6afae2f-a597-4b05-b078-448d5890c63d" providerId="ADAL" clId="{49B4F51C-68AE-49F7-A2BC-DC2ED225CDB1}" dt="2018-12-03T00:43:36.162" v="3" actId="20577"/>
          <ac:spMkLst>
            <pc:docMk/>
            <pc:sldMk cId="1390217094" sldId="297"/>
            <ac:spMk id="2" creationId="{E8E1B364-642C-4ADB-9E65-3586EEFA60D8}"/>
          </ac:spMkLst>
        </pc:spChg>
        <pc:spChg chg="add mod">
          <ac:chgData name="Vicky Kennard" userId="c6afae2f-a597-4b05-b078-448d5890c63d" providerId="ADAL" clId="{49B4F51C-68AE-49F7-A2BC-DC2ED225CDB1}" dt="2018-12-03T00:44:22.458" v="28" actId="1076"/>
          <ac:spMkLst>
            <pc:docMk/>
            <pc:sldMk cId="1390217094" sldId="297"/>
            <ac:spMk id="3" creationId="{E140E49F-64DE-4EEB-A44F-77C387DEEA19}"/>
          </ac:spMkLst>
        </pc:spChg>
      </pc:sldChg>
    </pc:docChg>
  </pc:docChgLst>
  <pc:docChgLst>
    <pc:chgData name="Vicky Kennard" userId="c6afae2f-a597-4b05-b078-448d5890c63d" providerId="ADAL" clId="{4461AFD4-97D1-4F00-B324-F2272BC7BCD4}"/>
    <pc:docChg chg="custSel addSld modSld sldOrd">
      <pc:chgData name="Vicky Kennard" userId="c6afae2f-a597-4b05-b078-448d5890c63d" providerId="ADAL" clId="{4461AFD4-97D1-4F00-B324-F2272BC7BCD4}" dt="2018-11-27T03:06:41.575" v="2237" actId="313"/>
      <pc:docMkLst>
        <pc:docMk/>
      </pc:docMkLst>
      <pc:sldChg chg="modNotesTx">
        <pc:chgData name="Vicky Kennard" userId="c6afae2f-a597-4b05-b078-448d5890c63d" providerId="ADAL" clId="{4461AFD4-97D1-4F00-B324-F2272BC7BCD4}" dt="2018-11-27T02:12:12.989" v="21" actId="20577"/>
        <pc:sldMkLst>
          <pc:docMk/>
          <pc:sldMk cId="202497514" sldId="274"/>
        </pc:sldMkLst>
      </pc:sldChg>
      <pc:sldChg chg="modSp">
        <pc:chgData name="Vicky Kennard" userId="c6afae2f-a597-4b05-b078-448d5890c63d" providerId="ADAL" clId="{4461AFD4-97D1-4F00-B324-F2272BC7BCD4}" dt="2018-11-27T02:14:21.495" v="57" actId="1076"/>
        <pc:sldMkLst>
          <pc:docMk/>
          <pc:sldMk cId="15456931" sldId="275"/>
        </pc:sldMkLst>
        <pc:spChg chg="mod">
          <ac:chgData name="Vicky Kennard" userId="c6afae2f-a597-4b05-b078-448d5890c63d" providerId="ADAL" clId="{4461AFD4-97D1-4F00-B324-F2272BC7BCD4}" dt="2018-11-27T02:14:21.495" v="57" actId="1076"/>
          <ac:spMkLst>
            <pc:docMk/>
            <pc:sldMk cId="15456931" sldId="275"/>
            <ac:spMk id="2" creationId="{A92E9A43-A0F0-4B34-BACD-2928BBD208F2}"/>
          </ac:spMkLst>
        </pc:spChg>
      </pc:sldChg>
      <pc:sldChg chg="modNotesTx">
        <pc:chgData name="Vicky Kennard" userId="c6afae2f-a597-4b05-b078-448d5890c63d" providerId="ADAL" clId="{4461AFD4-97D1-4F00-B324-F2272BC7BCD4}" dt="2018-11-27T02:17:51.791" v="229" actId="20577"/>
        <pc:sldMkLst>
          <pc:docMk/>
          <pc:sldMk cId="2602745999" sldId="277"/>
        </pc:sldMkLst>
      </pc:sldChg>
      <pc:sldChg chg="addSp modSp modNotesTx">
        <pc:chgData name="Vicky Kennard" userId="c6afae2f-a597-4b05-b078-448d5890c63d" providerId="ADAL" clId="{4461AFD4-97D1-4F00-B324-F2272BC7BCD4}" dt="2018-11-27T02:22:28.181" v="767" actId="20577"/>
        <pc:sldMkLst>
          <pc:docMk/>
          <pc:sldMk cId="4204270136" sldId="278"/>
        </pc:sldMkLst>
        <pc:spChg chg="add mod">
          <ac:chgData name="Vicky Kennard" userId="c6afae2f-a597-4b05-b078-448d5890c63d" providerId="ADAL" clId="{4461AFD4-97D1-4F00-B324-F2272BC7BCD4}" dt="2018-11-27T02:20:50.561" v="507" actId="14100"/>
          <ac:spMkLst>
            <pc:docMk/>
            <pc:sldMk cId="4204270136" sldId="278"/>
            <ac:spMk id="2" creationId="{B6A4F6E3-D38A-47C8-9130-604DC7D9DA8A}"/>
          </ac:spMkLst>
        </pc:spChg>
      </pc:sldChg>
      <pc:sldChg chg="addSp modSp modNotesTx">
        <pc:chgData name="Vicky Kennard" userId="c6afae2f-a597-4b05-b078-448d5890c63d" providerId="ADAL" clId="{4461AFD4-97D1-4F00-B324-F2272BC7BCD4}" dt="2018-11-27T02:24:23.483" v="909" actId="20577"/>
        <pc:sldMkLst>
          <pc:docMk/>
          <pc:sldMk cId="3514688387" sldId="279"/>
        </pc:sldMkLst>
        <pc:spChg chg="add mod">
          <ac:chgData name="Vicky Kennard" userId="c6afae2f-a597-4b05-b078-448d5890c63d" providerId="ADAL" clId="{4461AFD4-97D1-4F00-B324-F2272BC7BCD4}" dt="2018-11-27T02:23:02.798" v="786" actId="1076"/>
          <ac:spMkLst>
            <pc:docMk/>
            <pc:sldMk cId="3514688387" sldId="279"/>
            <ac:spMk id="4" creationId="{E4E316B8-F2F1-451A-924B-D278F26A033D}"/>
          </ac:spMkLst>
        </pc:spChg>
      </pc:sldChg>
      <pc:sldChg chg="addSp modSp">
        <pc:chgData name="Vicky Kennard" userId="c6afae2f-a597-4b05-b078-448d5890c63d" providerId="ADAL" clId="{4461AFD4-97D1-4F00-B324-F2272BC7BCD4}" dt="2018-11-27T02:24:54.673" v="924" actId="1076"/>
        <pc:sldMkLst>
          <pc:docMk/>
          <pc:sldMk cId="233384215" sldId="280"/>
        </pc:sldMkLst>
        <pc:spChg chg="add mod">
          <ac:chgData name="Vicky Kennard" userId="c6afae2f-a597-4b05-b078-448d5890c63d" providerId="ADAL" clId="{4461AFD4-97D1-4F00-B324-F2272BC7BCD4}" dt="2018-11-27T02:24:54.673" v="924" actId="1076"/>
          <ac:spMkLst>
            <pc:docMk/>
            <pc:sldMk cId="233384215" sldId="280"/>
            <ac:spMk id="2" creationId="{7E31D053-3BF0-4BEF-AB19-A870E89C83B5}"/>
          </ac:spMkLst>
        </pc:spChg>
      </pc:sldChg>
      <pc:sldChg chg="addSp modSp">
        <pc:chgData name="Vicky Kennard" userId="c6afae2f-a597-4b05-b078-448d5890c63d" providerId="ADAL" clId="{4461AFD4-97D1-4F00-B324-F2272BC7BCD4}" dt="2018-11-27T02:26:36.797" v="952" actId="1076"/>
        <pc:sldMkLst>
          <pc:docMk/>
          <pc:sldMk cId="51921895" sldId="281"/>
        </pc:sldMkLst>
        <pc:spChg chg="add mod">
          <ac:chgData name="Vicky Kennard" userId="c6afae2f-a597-4b05-b078-448d5890c63d" providerId="ADAL" clId="{4461AFD4-97D1-4F00-B324-F2272BC7BCD4}" dt="2018-11-27T02:26:36.797" v="952" actId="1076"/>
          <ac:spMkLst>
            <pc:docMk/>
            <pc:sldMk cId="51921895" sldId="281"/>
            <ac:spMk id="2" creationId="{3185EE46-F0B2-4B7B-AB95-619B993B28DA}"/>
          </ac:spMkLst>
        </pc:spChg>
      </pc:sldChg>
      <pc:sldChg chg="addSp modSp modNotesTx">
        <pc:chgData name="Vicky Kennard" userId="c6afae2f-a597-4b05-b078-448d5890c63d" providerId="ADAL" clId="{4461AFD4-97D1-4F00-B324-F2272BC7BCD4}" dt="2018-11-27T02:27:51.447" v="1031" actId="20577"/>
        <pc:sldMkLst>
          <pc:docMk/>
          <pc:sldMk cId="2318260240" sldId="282"/>
        </pc:sldMkLst>
        <pc:spChg chg="add mod">
          <ac:chgData name="Vicky Kennard" userId="c6afae2f-a597-4b05-b078-448d5890c63d" providerId="ADAL" clId="{4461AFD4-97D1-4F00-B324-F2272BC7BCD4}" dt="2018-11-27T02:27:15.810" v="980" actId="1076"/>
          <ac:spMkLst>
            <pc:docMk/>
            <pc:sldMk cId="2318260240" sldId="282"/>
            <ac:spMk id="2" creationId="{BE998B3C-FBB8-4482-99E1-1B18F18FF38F}"/>
          </ac:spMkLst>
        </pc:spChg>
      </pc:sldChg>
      <pc:sldChg chg="addSp modSp modNotesTx">
        <pc:chgData name="Vicky Kennard" userId="c6afae2f-a597-4b05-b078-448d5890c63d" providerId="ADAL" clId="{4461AFD4-97D1-4F00-B324-F2272BC7BCD4}" dt="2018-11-27T02:30:02.229" v="1094" actId="20577"/>
        <pc:sldMkLst>
          <pc:docMk/>
          <pc:sldMk cId="566788255" sldId="283"/>
        </pc:sldMkLst>
        <pc:spChg chg="add mod">
          <ac:chgData name="Vicky Kennard" userId="c6afae2f-a597-4b05-b078-448d5890c63d" providerId="ADAL" clId="{4461AFD4-97D1-4F00-B324-F2272BC7BCD4}" dt="2018-11-27T02:28:12.256" v="1055" actId="1076"/>
          <ac:spMkLst>
            <pc:docMk/>
            <pc:sldMk cId="566788255" sldId="283"/>
            <ac:spMk id="2" creationId="{50ECB80E-27A3-4135-BF73-979719FEAAA8}"/>
          </ac:spMkLst>
        </pc:spChg>
      </pc:sldChg>
      <pc:sldChg chg="addSp modSp modNotesTx">
        <pc:chgData name="Vicky Kennard" userId="c6afae2f-a597-4b05-b078-448d5890c63d" providerId="ADAL" clId="{4461AFD4-97D1-4F00-B324-F2272BC7BCD4}" dt="2018-11-27T02:31:19.590" v="1132" actId="20577"/>
        <pc:sldMkLst>
          <pc:docMk/>
          <pc:sldMk cId="947404076" sldId="284"/>
        </pc:sldMkLst>
        <pc:spChg chg="add mod">
          <ac:chgData name="Vicky Kennard" userId="c6afae2f-a597-4b05-b078-448d5890c63d" providerId="ADAL" clId="{4461AFD4-97D1-4F00-B324-F2272BC7BCD4}" dt="2018-11-27T02:30:46.297" v="1125" actId="1076"/>
          <ac:spMkLst>
            <pc:docMk/>
            <pc:sldMk cId="947404076" sldId="284"/>
            <ac:spMk id="4" creationId="{4FDAD761-720D-4F43-B108-F9431399A8C7}"/>
          </ac:spMkLst>
        </pc:spChg>
      </pc:sldChg>
      <pc:sldChg chg="addSp modSp modNotesTx">
        <pc:chgData name="Vicky Kennard" userId="c6afae2f-a597-4b05-b078-448d5890c63d" providerId="ADAL" clId="{4461AFD4-97D1-4F00-B324-F2272BC7BCD4}" dt="2018-11-27T02:34:34.873" v="1652" actId="20577"/>
        <pc:sldMkLst>
          <pc:docMk/>
          <pc:sldMk cId="2350241107" sldId="285"/>
        </pc:sldMkLst>
        <pc:spChg chg="add mod">
          <ac:chgData name="Vicky Kennard" userId="c6afae2f-a597-4b05-b078-448d5890c63d" providerId="ADAL" clId="{4461AFD4-97D1-4F00-B324-F2272BC7BCD4}" dt="2018-11-27T02:31:38.077" v="1153" actId="1076"/>
          <ac:spMkLst>
            <pc:docMk/>
            <pc:sldMk cId="2350241107" sldId="285"/>
            <ac:spMk id="3" creationId="{20D23024-8AD9-4633-82FE-2B139EF52295}"/>
          </ac:spMkLst>
        </pc:spChg>
      </pc:sldChg>
      <pc:sldChg chg="modSp modNotesTx">
        <pc:chgData name="Vicky Kennard" userId="c6afae2f-a597-4b05-b078-448d5890c63d" providerId="ADAL" clId="{4461AFD4-97D1-4F00-B324-F2272BC7BCD4}" dt="2018-11-27T03:03:54.829" v="1789" actId="1076"/>
        <pc:sldMkLst>
          <pc:docMk/>
          <pc:sldMk cId="934878821" sldId="286"/>
        </pc:sldMkLst>
        <pc:spChg chg="mod">
          <ac:chgData name="Vicky Kennard" userId="c6afae2f-a597-4b05-b078-448d5890c63d" providerId="ADAL" clId="{4461AFD4-97D1-4F00-B324-F2272BC7BCD4}" dt="2018-11-27T03:03:54.829" v="1789" actId="1076"/>
          <ac:spMkLst>
            <pc:docMk/>
            <pc:sldMk cId="934878821" sldId="286"/>
            <ac:spMk id="3" creationId="{4ADF9C37-1526-40D1-873A-DE640E9193C0}"/>
          </ac:spMkLst>
        </pc:spChg>
      </pc:sldChg>
      <pc:sldChg chg="modNotesTx">
        <pc:chgData name="Vicky Kennard" userId="c6afae2f-a597-4b05-b078-448d5890c63d" providerId="ADAL" clId="{4461AFD4-97D1-4F00-B324-F2272BC7BCD4}" dt="2018-11-27T03:01:35.577" v="1727" actId="20577"/>
        <pc:sldMkLst>
          <pc:docMk/>
          <pc:sldMk cId="2483962106" sldId="287"/>
        </pc:sldMkLst>
      </pc:sldChg>
      <pc:sldChg chg="ord">
        <pc:chgData name="Vicky Kennard" userId="c6afae2f-a597-4b05-b078-448d5890c63d" providerId="ADAL" clId="{4461AFD4-97D1-4F00-B324-F2272BC7BCD4}" dt="2018-11-27T03:01:54.721" v="1728" actId="313"/>
        <pc:sldMkLst>
          <pc:docMk/>
          <pc:sldMk cId="1686104660" sldId="288"/>
        </pc:sldMkLst>
      </pc:sldChg>
      <pc:sldChg chg="modNotesTx">
        <pc:chgData name="Vicky Kennard" userId="c6afae2f-a597-4b05-b078-448d5890c63d" providerId="ADAL" clId="{4461AFD4-97D1-4F00-B324-F2272BC7BCD4}" dt="2018-11-27T03:03:02.819" v="1788" actId="20577"/>
        <pc:sldMkLst>
          <pc:docMk/>
          <pc:sldMk cId="3399075769" sldId="290"/>
        </pc:sldMkLst>
      </pc:sldChg>
      <pc:sldChg chg="modNotesTx">
        <pc:chgData name="Vicky Kennard" userId="c6afae2f-a597-4b05-b078-448d5890c63d" providerId="ADAL" clId="{4461AFD4-97D1-4F00-B324-F2272BC7BCD4}" dt="2018-11-27T03:06:41.575" v="2237" actId="313"/>
        <pc:sldMkLst>
          <pc:docMk/>
          <pc:sldMk cId="2404409996" sldId="292"/>
        </pc:sldMkLst>
      </pc:sldChg>
      <pc:sldChg chg="addSp add ord modNotesTx">
        <pc:chgData name="Vicky Kennard" userId="c6afae2f-a597-4b05-b078-448d5890c63d" providerId="ADAL" clId="{4461AFD4-97D1-4F00-B324-F2272BC7BCD4}" dt="2018-11-27T02:13:48.163" v="56" actId="20577"/>
        <pc:sldMkLst>
          <pc:docMk/>
          <pc:sldMk cId="1026487380" sldId="293"/>
        </pc:sldMkLst>
        <pc:picChg chg="add">
          <ac:chgData name="Vicky Kennard" userId="c6afae2f-a597-4b05-b078-448d5890c63d" providerId="ADAL" clId="{4461AFD4-97D1-4F00-B324-F2272BC7BCD4}" dt="2018-11-27T02:13:33.655" v="24" actId="20577"/>
          <ac:picMkLst>
            <pc:docMk/>
            <pc:sldMk cId="1026487380" sldId="293"/>
            <ac:picMk id="2" creationId="{7207008B-797F-4449-8D81-D366992D8A8F}"/>
          </ac:picMkLst>
        </pc:picChg>
      </pc:sldChg>
      <pc:sldChg chg="addSp modSp add modNotesTx">
        <pc:chgData name="Vicky Kennard" userId="c6afae2f-a597-4b05-b078-448d5890c63d" providerId="ADAL" clId="{4461AFD4-97D1-4F00-B324-F2272BC7BCD4}" dt="2018-11-27T02:20:14.134" v="489" actId="20577"/>
        <pc:sldMkLst>
          <pc:docMk/>
          <pc:sldMk cId="3964937601" sldId="294"/>
        </pc:sldMkLst>
        <pc:spChg chg="add mod">
          <ac:chgData name="Vicky Kennard" userId="c6afae2f-a597-4b05-b078-448d5890c63d" providerId="ADAL" clId="{4461AFD4-97D1-4F00-B324-F2272BC7BCD4}" dt="2018-11-27T02:19:01.655" v="274" actId="1076"/>
          <ac:spMkLst>
            <pc:docMk/>
            <pc:sldMk cId="3964937601" sldId="294"/>
            <ac:spMk id="3" creationId="{B568CCB3-64C8-44C8-818A-451F91BE5C4C}"/>
          </ac:spMkLst>
        </pc:spChg>
        <pc:picChg chg="add">
          <ac:chgData name="Vicky Kennard" userId="c6afae2f-a597-4b05-b078-448d5890c63d" providerId="ADAL" clId="{4461AFD4-97D1-4F00-B324-F2272BC7BCD4}" dt="2018-11-27T02:18:30.414" v="231" actId="20577"/>
          <ac:picMkLst>
            <pc:docMk/>
            <pc:sldMk cId="3964937601" sldId="294"/>
            <ac:picMk id="2" creationId="{CC86F8C0-718F-4204-993F-9D859FC826A8}"/>
          </ac:picMkLst>
        </pc:picChg>
      </pc:sldChg>
      <pc:sldChg chg="addSp delSp modSp add modNotesTx">
        <pc:chgData name="Vicky Kennard" userId="c6afae2f-a597-4b05-b078-448d5890c63d" providerId="ADAL" clId="{4461AFD4-97D1-4F00-B324-F2272BC7BCD4}" dt="2018-11-27T02:39:05.240" v="1695" actId="20577"/>
        <pc:sldMkLst>
          <pc:docMk/>
          <pc:sldMk cId="605331595" sldId="295"/>
        </pc:sldMkLst>
        <pc:picChg chg="add del">
          <ac:chgData name="Vicky Kennard" userId="c6afae2f-a597-4b05-b078-448d5890c63d" providerId="ADAL" clId="{4461AFD4-97D1-4F00-B324-F2272BC7BCD4}" dt="2018-11-27T02:35:52.539" v="1655" actId="478"/>
          <ac:picMkLst>
            <pc:docMk/>
            <pc:sldMk cId="605331595" sldId="295"/>
            <ac:picMk id="2" creationId="{E1B2CF97-EA3B-4F7A-833C-3C04BF68F5CE}"/>
          </ac:picMkLst>
        </pc:picChg>
        <pc:picChg chg="add del mod">
          <ac:chgData name="Vicky Kennard" userId="c6afae2f-a597-4b05-b078-448d5890c63d" providerId="ADAL" clId="{4461AFD4-97D1-4F00-B324-F2272BC7BCD4}" dt="2018-11-27T02:37:54.300" v="1662" actId="478"/>
          <ac:picMkLst>
            <pc:docMk/>
            <pc:sldMk cId="605331595" sldId="295"/>
            <ac:picMk id="3" creationId="{266DE96D-C24F-4B7A-91CE-CADCF4B9F5D1}"/>
          </ac:picMkLst>
        </pc:picChg>
        <pc:picChg chg="add del mod">
          <ac:chgData name="Vicky Kennard" userId="c6afae2f-a597-4b05-b078-448d5890c63d" providerId="ADAL" clId="{4461AFD4-97D1-4F00-B324-F2272BC7BCD4}" dt="2018-11-27T02:38:25.562" v="1666" actId="478"/>
          <ac:picMkLst>
            <pc:docMk/>
            <pc:sldMk cId="605331595" sldId="295"/>
            <ac:picMk id="4" creationId="{E503E9F5-22AB-42A4-B5C2-4321EA94340B}"/>
          </ac:picMkLst>
        </pc:picChg>
        <pc:picChg chg="add mod">
          <ac:chgData name="Vicky Kennard" userId="c6afae2f-a597-4b05-b078-448d5890c63d" providerId="ADAL" clId="{4461AFD4-97D1-4F00-B324-F2272BC7BCD4}" dt="2018-11-27T02:38:38.884" v="1671" actId="14100"/>
          <ac:picMkLst>
            <pc:docMk/>
            <pc:sldMk cId="605331595" sldId="295"/>
            <ac:picMk id="5" creationId="{7FF1B171-B48E-40C4-89B7-973E8DBE10F4}"/>
          </ac:picMkLst>
        </pc:picChg>
        <pc:picChg chg="add mod">
          <ac:chgData name="Vicky Kennard" userId="c6afae2f-a597-4b05-b078-448d5890c63d" providerId="ADAL" clId="{4461AFD4-97D1-4F00-B324-F2272BC7BCD4}" dt="2018-11-27T02:38:36.127" v="1670" actId="14100"/>
          <ac:picMkLst>
            <pc:docMk/>
            <pc:sldMk cId="605331595" sldId="295"/>
            <ac:picMk id="6" creationId="{E5283F13-4DDD-4E87-9B43-DBD3622375D7}"/>
          </ac:picMkLst>
        </pc:picChg>
      </pc:sldChg>
      <pc:sldChg chg="addSp modSp add modNotesTx">
        <pc:chgData name="Vicky Kennard" userId="c6afae2f-a597-4b05-b078-448d5890c63d" providerId="ADAL" clId="{4461AFD4-97D1-4F00-B324-F2272BC7BCD4}" dt="2018-11-27T03:06:07.871" v="2190" actId="20577"/>
        <pc:sldMkLst>
          <pc:docMk/>
          <pc:sldMk cId="892497109" sldId="296"/>
        </pc:sldMkLst>
        <pc:spChg chg="add mod">
          <ac:chgData name="Vicky Kennard" userId="c6afae2f-a597-4b05-b078-448d5890c63d" providerId="ADAL" clId="{4461AFD4-97D1-4F00-B324-F2272BC7BCD4}" dt="2018-11-27T03:04:07.397" v="1792" actId="1076"/>
          <ac:spMkLst>
            <pc:docMk/>
            <pc:sldMk cId="892497109" sldId="296"/>
            <ac:spMk id="2" creationId="{32DE9AAB-7F5D-45D1-A541-AD97FF34AA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0F85D-666D-4866-9B50-52C969896E9B}" type="datetimeFigureOut">
              <a:rPr lang="en-AU" smtClean="0"/>
              <a:t>7/12/2018</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F9E44-2C57-43B6-B8AD-C1A6482971AC}" type="slidenum">
              <a:rPr lang="en-AU" smtClean="0"/>
              <a:t>‹#›</a:t>
            </a:fld>
            <a:endParaRPr lang="en-AU"/>
          </a:p>
        </p:txBody>
      </p:sp>
    </p:spTree>
    <p:extLst>
      <p:ext uri="{BB962C8B-B14F-4D97-AF65-F5344CB8AC3E}">
        <p14:creationId xmlns:p14="http://schemas.microsoft.com/office/powerpoint/2010/main" val="188835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we introduce some of the vocabulary:</a:t>
            </a:r>
          </a:p>
          <a:p>
            <a:pPr marL="171450" indent="-171450">
              <a:buFont typeface="Arial" panose="020B0604020202020204" pitchFamily="34" charset="0"/>
              <a:buChar char="•"/>
            </a:pPr>
            <a:r>
              <a:rPr lang="en-AU" dirty="0"/>
              <a:t>Node</a:t>
            </a:r>
          </a:p>
          <a:p>
            <a:pPr marL="171450" indent="-171450">
              <a:buFont typeface="Arial" panose="020B0604020202020204" pitchFamily="34" charset="0"/>
              <a:buChar char="•"/>
            </a:pPr>
            <a:r>
              <a:rPr lang="en-AU" dirty="0"/>
              <a:t>Vertex</a:t>
            </a:r>
          </a:p>
          <a:p>
            <a:pPr marL="171450" indent="-171450">
              <a:buFont typeface="Arial" panose="020B0604020202020204" pitchFamily="34" charset="0"/>
              <a:buChar char="•"/>
            </a:pPr>
            <a:r>
              <a:rPr lang="en-AU" dirty="0"/>
              <a:t>Edge</a:t>
            </a:r>
          </a:p>
          <a:p>
            <a:pPr marL="171450" indent="-171450">
              <a:buFont typeface="Arial" panose="020B0604020202020204" pitchFamily="34" charset="0"/>
              <a:buChar char="•"/>
            </a:pPr>
            <a:r>
              <a:rPr lang="en-AU" dirty="0"/>
              <a:t>Arc</a:t>
            </a:r>
          </a:p>
          <a:p>
            <a:pPr marL="171450" indent="-171450">
              <a:buFont typeface="Arial" panose="020B0604020202020204" pitchFamily="34" charset="0"/>
              <a:buChar char="•"/>
            </a:pPr>
            <a:r>
              <a:rPr lang="en-AU" dirty="0"/>
              <a:t>Degree</a:t>
            </a:r>
          </a:p>
          <a:p>
            <a:pPr marL="171450" indent="-171450">
              <a:buFont typeface="Arial" panose="020B0604020202020204" pitchFamily="34" charset="0"/>
              <a:buChar char="•"/>
            </a:pPr>
            <a:r>
              <a:rPr lang="en-AU" dirty="0"/>
              <a:t>Adjacency matrix</a:t>
            </a:r>
          </a:p>
          <a:p>
            <a:pPr marL="628650" lvl="1" indent="-171450">
              <a:buFont typeface="Arial" panose="020B0604020202020204" pitchFamily="34" charset="0"/>
              <a:buChar char="•"/>
            </a:pPr>
            <a:r>
              <a:rPr lang="en-AU" dirty="0"/>
              <a:t>First with the labels and then without – the format generally used</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1</a:t>
            </a:fld>
            <a:endParaRPr lang="en-AU"/>
          </a:p>
        </p:txBody>
      </p:sp>
    </p:spTree>
    <p:extLst>
      <p:ext uri="{BB962C8B-B14F-4D97-AF65-F5344CB8AC3E}">
        <p14:creationId xmlns:p14="http://schemas.microsoft.com/office/powerpoint/2010/main" val="301820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Directed paths and the concept of flow are then brought into the discussed</a:t>
            </a:r>
          </a:p>
          <a:p>
            <a:endParaRPr lang="en-AU" dirty="0"/>
          </a:p>
          <a:p>
            <a:r>
              <a:rPr lang="en-AU" dirty="0"/>
              <a:t>Using min cut = max flow</a:t>
            </a:r>
          </a:p>
        </p:txBody>
      </p:sp>
      <p:sp>
        <p:nvSpPr>
          <p:cNvPr id="4" name="Slide Number Placeholder 3"/>
          <p:cNvSpPr>
            <a:spLocks noGrp="1"/>
          </p:cNvSpPr>
          <p:nvPr>
            <p:ph type="sldNum" sz="quarter" idx="10"/>
          </p:nvPr>
        </p:nvSpPr>
        <p:spPr/>
        <p:txBody>
          <a:bodyPr/>
          <a:lstStyle/>
          <a:p>
            <a:fld id="{79DF9E44-2C57-43B6-B8AD-C1A6482971AC}" type="slidenum">
              <a:rPr lang="en-AU" smtClean="0"/>
              <a:t>11</a:t>
            </a:fld>
            <a:endParaRPr lang="en-AU"/>
          </a:p>
        </p:txBody>
      </p:sp>
    </p:spTree>
    <p:extLst>
      <p:ext uri="{BB962C8B-B14F-4D97-AF65-F5344CB8AC3E}">
        <p14:creationId xmlns:p14="http://schemas.microsoft.com/office/powerpoint/2010/main" val="207567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next area is Minimum Spanning Trees</a:t>
            </a:r>
          </a:p>
          <a:p>
            <a:endParaRPr lang="en-AU" dirty="0"/>
          </a:p>
          <a:p>
            <a:r>
              <a:rPr lang="en-AU" dirty="0"/>
              <a:t>We look at both Kruskal and Prim’s algorithms and contrast them in an animation</a:t>
            </a:r>
          </a:p>
          <a:p>
            <a:endParaRPr lang="en-AU" dirty="0"/>
          </a:p>
          <a:p>
            <a:r>
              <a:rPr lang="en-AU" dirty="0"/>
              <a:t>Have the animation ready to show in a browser</a:t>
            </a:r>
          </a:p>
        </p:txBody>
      </p:sp>
      <p:sp>
        <p:nvSpPr>
          <p:cNvPr id="4" name="Slide Number Placeholder 3"/>
          <p:cNvSpPr>
            <a:spLocks noGrp="1"/>
          </p:cNvSpPr>
          <p:nvPr>
            <p:ph type="sldNum" sz="quarter" idx="10"/>
          </p:nvPr>
        </p:nvSpPr>
        <p:spPr/>
        <p:txBody>
          <a:bodyPr/>
          <a:lstStyle/>
          <a:p>
            <a:fld id="{79DF9E44-2C57-43B6-B8AD-C1A6482971AC}" type="slidenum">
              <a:rPr lang="en-AU" smtClean="0"/>
              <a:t>12</a:t>
            </a:fld>
            <a:endParaRPr lang="en-AU"/>
          </a:p>
        </p:txBody>
      </p:sp>
    </p:spTree>
    <p:extLst>
      <p:ext uri="{BB962C8B-B14F-4D97-AF65-F5344CB8AC3E}">
        <p14:creationId xmlns:p14="http://schemas.microsoft.com/office/powerpoint/2010/main" val="3062746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takes us to Critical Path Analysis</a:t>
            </a:r>
          </a:p>
          <a:p>
            <a:endParaRPr lang="en-AU" dirty="0"/>
          </a:p>
          <a:p>
            <a:r>
              <a:rPr lang="en-AU" dirty="0"/>
              <a:t>Forward and backwards passes and floats</a:t>
            </a:r>
          </a:p>
          <a:p>
            <a:endParaRPr lang="en-AU" dirty="0"/>
          </a:p>
          <a:p>
            <a:r>
              <a:rPr lang="en-AU" dirty="0"/>
              <a:t>Again we use a mixture of video and animation to illustrate this algorithm</a:t>
            </a:r>
          </a:p>
          <a:p>
            <a:endParaRPr lang="en-AU" dirty="0"/>
          </a:p>
          <a:p>
            <a:r>
              <a:rPr lang="en-AU" dirty="0"/>
              <a:t>Have the animation ready in a browser</a:t>
            </a:r>
          </a:p>
        </p:txBody>
      </p:sp>
      <p:sp>
        <p:nvSpPr>
          <p:cNvPr id="4" name="Slide Number Placeholder 3"/>
          <p:cNvSpPr>
            <a:spLocks noGrp="1"/>
          </p:cNvSpPr>
          <p:nvPr>
            <p:ph type="sldNum" sz="quarter" idx="10"/>
          </p:nvPr>
        </p:nvSpPr>
        <p:spPr/>
        <p:txBody>
          <a:bodyPr/>
          <a:lstStyle/>
          <a:p>
            <a:fld id="{79DF9E44-2C57-43B6-B8AD-C1A6482971AC}" type="slidenum">
              <a:rPr lang="en-AU" smtClean="0"/>
              <a:t>13</a:t>
            </a:fld>
            <a:endParaRPr lang="en-AU"/>
          </a:p>
        </p:txBody>
      </p:sp>
    </p:spTree>
    <p:extLst>
      <p:ext uri="{BB962C8B-B14F-4D97-AF65-F5344CB8AC3E}">
        <p14:creationId xmlns:p14="http://schemas.microsoft.com/office/powerpoint/2010/main" val="116767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briefly discuss Bivariate Graphs and the concept of allocation</a:t>
            </a:r>
          </a:p>
          <a:p>
            <a:endParaRPr lang="en-AU" dirty="0"/>
          </a:p>
          <a:p>
            <a:r>
              <a:rPr lang="en-AU" dirty="0"/>
              <a:t>Followed by a look at the another allocation algorithm – the Hungarian Algorithm</a:t>
            </a:r>
          </a:p>
          <a:p>
            <a:endParaRPr lang="en-AU" dirty="0"/>
          </a:p>
          <a:p>
            <a:r>
              <a:rPr lang="en-AU" dirty="0"/>
              <a:t>We work through an example in some detail</a:t>
            </a:r>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14</a:t>
            </a:fld>
            <a:endParaRPr lang="en-AU"/>
          </a:p>
        </p:txBody>
      </p:sp>
    </p:spTree>
    <p:extLst>
      <p:ext uri="{BB962C8B-B14F-4D97-AF65-F5344CB8AC3E}">
        <p14:creationId xmlns:p14="http://schemas.microsoft.com/office/powerpoint/2010/main" val="103273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last area we look at is linear programming (this area is not in all the states curricula)</a:t>
            </a:r>
          </a:p>
          <a:p>
            <a:endParaRPr lang="en-AU" dirty="0"/>
          </a:p>
          <a:p>
            <a:r>
              <a:rPr lang="en-AU" dirty="0"/>
              <a:t>With a brief mention of integer programming, as mentioned in the video.</a:t>
            </a:r>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15</a:t>
            </a:fld>
            <a:endParaRPr lang="en-AU"/>
          </a:p>
        </p:txBody>
      </p:sp>
    </p:spTree>
    <p:extLst>
      <p:ext uri="{BB962C8B-B14F-4D97-AF65-F5344CB8AC3E}">
        <p14:creationId xmlns:p14="http://schemas.microsoft.com/office/powerpoint/2010/main" val="3192117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purpose, as I said at the beginning is for students to be able to work through the module to gain an general understanding of the topic in a familiar context. It is not there to formally teach all the material.</a:t>
            </a:r>
          </a:p>
          <a:p>
            <a:endParaRPr lang="en-AU" dirty="0"/>
          </a:p>
          <a:p>
            <a:r>
              <a:rPr lang="en-AU" dirty="0"/>
              <a:t>There are several other, similar, units of work. Based mainly on the Year 11 and 12 curricula, often at quite a high level (Specialist and beyond)</a:t>
            </a:r>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16</a:t>
            </a:fld>
            <a:endParaRPr lang="en-AU"/>
          </a:p>
        </p:txBody>
      </p:sp>
    </p:spTree>
    <p:extLst>
      <p:ext uri="{BB962C8B-B14F-4D97-AF65-F5344CB8AC3E}">
        <p14:creationId xmlns:p14="http://schemas.microsoft.com/office/powerpoint/2010/main" val="51993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Professional Development course can be found at the URL on the slide.</a:t>
            </a:r>
          </a:p>
          <a:p>
            <a:endParaRPr lang="en-AU" dirty="0"/>
          </a:p>
          <a:p>
            <a:r>
              <a:rPr lang="en-AU" dirty="0"/>
              <a:t>The URL for the AMSI online course.</a:t>
            </a:r>
          </a:p>
          <a:p>
            <a:endParaRPr lang="en-AU" dirty="0"/>
          </a:p>
          <a:p>
            <a:r>
              <a:rPr lang="en-AU" dirty="0"/>
              <a:t>This course is designed for teachers who are new to teaching the Graphs and Networks unit in Mathematics Applications/Further Mathematics</a:t>
            </a:r>
          </a:p>
          <a:p>
            <a:endParaRPr lang="en-AU" dirty="0"/>
          </a:p>
          <a:p>
            <a:r>
              <a:rPr lang="en-AU" dirty="0"/>
              <a:t>The course takes you through the different techniques needed. We have focused more on the ‘how’ of the teaching rather than content knowledge. It is assumed that a teacher can get this from working through a textbook etc.</a:t>
            </a:r>
          </a:p>
          <a:p>
            <a:endParaRPr lang="en-AU" dirty="0"/>
          </a:p>
          <a:p>
            <a:r>
              <a:rPr lang="en-AU" dirty="0"/>
              <a:t>The course is free. You have to register and we ask that you give us feedback – this is important as the online course is a new product for AMSI and really do want to know what people think of it (polite comments please)</a:t>
            </a:r>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17</a:t>
            </a:fld>
            <a:endParaRPr lang="en-AU"/>
          </a:p>
        </p:txBody>
      </p:sp>
    </p:spTree>
    <p:extLst>
      <p:ext uri="{BB962C8B-B14F-4D97-AF65-F5344CB8AC3E}">
        <p14:creationId xmlns:p14="http://schemas.microsoft.com/office/powerpoint/2010/main" val="586567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6 units plus an introduction and conclusion</a:t>
            </a:r>
          </a:p>
          <a:p>
            <a:endParaRPr lang="en-AU" dirty="0"/>
          </a:p>
          <a:p>
            <a:r>
              <a:rPr lang="en-AU" dirty="0"/>
              <a:t>The units, roughly, follow the course outline as per the different curricula across the country.</a:t>
            </a:r>
          </a:p>
          <a:p>
            <a:endParaRPr lang="en-AU" dirty="0"/>
          </a:p>
          <a:p>
            <a:r>
              <a:rPr lang="en-AU" dirty="0"/>
              <a:t>Not all states are exactly the same. We have tried to cover everything, so not all may be relevant.</a:t>
            </a:r>
          </a:p>
        </p:txBody>
      </p:sp>
      <p:sp>
        <p:nvSpPr>
          <p:cNvPr id="4" name="Slide Number Placeholder 3"/>
          <p:cNvSpPr>
            <a:spLocks noGrp="1"/>
          </p:cNvSpPr>
          <p:nvPr>
            <p:ph type="sldNum" sz="quarter" idx="10"/>
          </p:nvPr>
        </p:nvSpPr>
        <p:spPr/>
        <p:txBody>
          <a:bodyPr/>
          <a:lstStyle/>
          <a:p>
            <a:fld id="{79DF9E44-2C57-43B6-B8AD-C1A6482971AC}" type="slidenum">
              <a:rPr lang="en-AU" smtClean="0"/>
              <a:t>18</a:t>
            </a:fld>
            <a:endParaRPr lang="en-AU"/>
          </a:p>
        </p:txBody>
      </p:sp>
    </p:spTree>
    <p:extLst>
      <p:ext uri="{BB962C8B-B14F-4D97-AF65-F5344CB8AC3E}">
        <p14:creationId xmlns:p14="http://schemas.microsoft.com/office/powerpoint/2010/main" val="1352474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curriculum areas addressed in each unit/lesson appear at the top. We have tried to do this by state as well as the Australian Curriculum.</a:t>
            </a:r>
          </a:p>
          <a:p>
            <a:endParaRPr lang="en-AU" dirty="0"/>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19</a:t>
            </a:fld>
            <a:endParaRPr lang="en-AU"/>
          </a:p>
        </p:txBody>
      </p:sp>
    </p:spTree>
    <p:extLst>
      <p:ext uri="{BB962C8B-B14F-4D97-AF65-F5344CB8AC3E}">
        <p14:creationId xmlns:p14="http://schemas.microsoft.com/office/powerpoint/2010/main" val="394289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Each unit starts with an introduction video where we talk about the content covered in the unit. These are in the style of two people talking.</a:t>
            </a:r>
          </a:p>
          <a:p>
            <a:endParaRPr lang="en-AU" dirty="0"/>
          </a:p>
          <a:p>
            <a:r>
              <a:rPr lang="en-AU" dirty="0"/>
              <a:t>Here is an example. Remember we are new to this!!</a:t>
            </a:r>
          </a:p>
        </p:txBody>
      </p:sp>
      <p:sp>
        <p:nvSpPr>
          <p:cNvPr id="4" name="Slide Number Placeholder 3"/>
          <p:cNvSpPr>
            <a:spLocks noGrp="1"/>
          </p:cNvSpPr>
          <p:nvPr>
            <p:ph type="sldNum" sz="quarter" idx="10"/>
          </p:nvPr>
        </p:nvSpPr>
        <p:spPr/>
        <p:txBody>
          <a:bodyPr/>
          <a:lstStyle/>
          <a:p>
            <a:fld id="{79DF9E44-2C57-43B6-B8AD-C1A6482971AC}" type="slidenum">
              <a:rPr lang="en-AU" smtClean="0"/>
              <a:t>20</a:t>
            </a:fld>
            <a:endParaRPr lang="en-AU"/>
          </a:p>
        </p:txBody>
      </p:sp>
    </p:spTree>
    <p:extLst>
      <p:ext uri="{BB962C8B-B14F-4D97-AF65-F5344CB8AC3E}">
        <p14:creationId xmlns:p14="http://schemas.microsoft.com/office/powerpoint/2010/main" val="41247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two new products that AMSI have developed to help teachers who are delivering the Network and Graph units in Year 11 and 12.</a:t>
            </a:r>
          </a:p>
          <a:p>
            <a:endParaRPr lang="en-AU" dirty="0"/>
          </a:p>
          <a:p>
            <a:r>
              <a:rPr lang="en-AU" dirty="0"/>
              <a:t>The first is based around a video, that will be in the next slide, and is a unit of work for students to complete. Showing them an example of networks being used in context.</a:t>
            </a:r>
          </a:p>
          <a:p>
            <a:endParaRPr lang="en-AU" dirty="0"/>
          </a:p>
          <a:p>
            <a:r>
              <a:rPr lang="en-AU" dirty="0"/>
              <a:t>The other is a module, for our new, Professional Development site for teachers.</a:t>
            </a:r>
          </a:p>
          <a:p>
            <a:endParaRPr lang="en-AU" dirty="0"/>
          </a:p>
          <a:p>
            <a:r>
              <a:rPr lang="en-AU" dirty="0"/>
              <a:t>We are not a commercial organisation and these resources are/will be available for free from our website.</a:t>
            </a:r>
          </a:p>
          <a:p>
            <a:endParaRPr lang="en-AU" dirty="0"/>
          </a:p>
          <a:p>
            <a:r>
              <a:rPr lang="en-AU" dirty="0"/>
              <a:t>First I will take you through the student module and then through the PD module.</a:t>
            </a:r>
          </a:p>
        </p:txBody>
      </p:sp>
      <p:sp>
        <p:nvSpPr>
          <p:cNvPr id="4" name="Slide Number Placeholder 3"/>
          <p:cNvSpPr>
            <a:spLocks noGrp="1"/>
          </p:cNvSpPr>
          <p:nvPr>
            <p:ph type="sldNum" sz="quarter" idx="10"/>
          </p:nvPr>
        </p:nvSpPr>
        <p:spPr/>
        <p:txBody>
          <a:bodyPr/>
          <a:lstStyle/>
          <a:p>
            <a:fld id="{79DF9E44-2C57-43B6-B8AD-C1A6482971AC}" type="slidenum">
              <a:rPr lang="en-AU" smtClean="0"/>
              <a:t>3</a:t>
            </a:fld>
            <a:endParaRPr lang="en-AU"/>
          </a:p>
        </p:txBody>
      </p:sp>
    </p:spTree>
    <p:extLst>
      <p:ext uri="{BB962C8B-B14F-4D97-AF65-F5344CB8AC3E}">
        <p14:creationId xmlns:p14="http://schemas.microsoft.com/office/powerpoint/2010/main" val="2067285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developed many GeoGebra applets to illustrate the concepts.</a:t>
            </a:r>
          </a:p>
          <a:p>
            <a:endParaRPr lang="en-AU" dirty="0"/>
          </a:p>
          <a:p>
            <a:r>
              <a:rPr lang="en-AU" dirty="0"/>
              <a:t>These are available for you to download and share with your students.</a:t>
            </a:r>
          </a:p>
          <a:p>
            <a:endParaRPr lang="en-AU" dirty="0"/>
          </a:p>
          <a:p>
            <a:r>
              <a:rPr lang="en-AU" dirty="0"/>
              <a:t>There are instructions on how to do this, if you are not familiar with GeoGebra, in the introductory unit at the start of the course.</a:t>
            </a:r>
          </a:p>
        </p:txBody>
      </p:sp>
      <p:sp>
        <p:nvSpPr>
          <p:cNvPr id="4" name="Slide Number Placeholder 3"/>
          <p:cNvSpPr>
            <a:spLocks noGrp="1"/>
          </p:cNvSpPr>
          <p:nvPr>
            <p:ph type="sldNum" sz="quarter" idx="10"/>
          </p:nvPr>
        </p:nvSpPr>
        <p:spPr/>
        <p:txBody>
          <a:bodyPr/>
          <a:lstStyle/>
          <a:p>
            <a:fld id="{79DF9E44-2C57-43B6-B8AD-C1A6482971AC}" type="slidenum">
              <a:rPr lang="en-AU" smtClean="0"/>
              <a:t>21</a:t>
            </a:fld>
            <a:endParaRPr lang="en-AU"/>
          </a:p>
        </p:txBody>
      </p:sp>
    </p:spTree>
    <p:extLst>
      <p:ext uri="{BB962C8B-B14F-4D97-AF65-F5344CB8AC3E}">
        <p14:creationId xmlns:p14="http://schemas.microsoft.com/office/powerpoint/2010/main" val="3197257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the end there are links to various websites mentioned in the course</a:t>
            </a:r>
          </a:p>
        </p:txBody>
      </p:sp>
      <p:sp>
        <p:nvSpPr>
          <p:cNvPr id="4" name="Slide Number Placeholder 3"/>
          <p:cNvSpPr>
            <a:spLocks noGrp="1"/>
          </p:cNvSpPr>
          <p:nvPr>
            <p:ph type="sldNum" sz="quarter" idx="10"/>
          </p:nvPr>
        </p:nvSpPr>
        <p:spPr/>
        <p:txBody>
          <a:bodyPr/>
          <a:lstStyle/>
          <a:p>
            <a:fld id="{79DF9E44-2C57-43B6-B8AD-C1A6482971AC}" type="slidenum">
              <a:rPr lang="en-AU" smtClean="0"/>
              <a:t>22</a:t>
            </a:fld>
            <a:endParaRPr lang="en-AU"/>
          </a:p>
        </p:txBody>
      </p:sp>
    </p:spTree>
    <p:extLst>
      <p:ext uri="{BB962C8B-B14F-4D97-AF65-F5344CB8AC3E}">
        <p14:creationId xmlns:p14="http://schemas.microsoft.com/office/powerpoint/2010/main" val="2894893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Please login to and complete the course</a:t>
            </a:r>
          </a:p>
          <a:p>
            <a:endParaRPr lang="en-AU" dirty="0"/>
          </a:p>
          <a:p>
            <a:r>
              <a:rPr lang="en-AU" dirty="0"/>
              <a:t>The evaluation is really important to us at this time as this is how we will improve what we are offering</a:t>
            </a:r>
          </a:p>
          <a:p>
            <a:endParaRPr lang="en-AU" dirty="0"/>
          </a:p>
          <a:p>
            <a:r>
              <a:rPr lang="en-AU" dirty="0"/>
              <a:t>I have recently added and assessment (Check-up for Unit 2). This is in a different format for the check-up in unit 4. Please let us know which one you prefer.</a:t>
            </a:r>
          </a:p>
          <a:p>
            <a:endParaRPr lang="en-AU" dirty="0"/>
          </a:p>
          <a:p>
            <a:r>
              <a:rPr lang="en-AU" dirty="0"/>
              <a:t>We are still at the development stage and really want to make these as </a:t>
            </a:r>
            <a:r>
              <a:rPr lang="en-AU"/>
              <a:t>user friendly </a:t>
            </a:r>
            <a:r>
              <a:rPr lang="en-AU" dirty="0"/>
              <a:t>and useful as possible. </a:t>
            </a:r>
          </a:p>
        </p:txBody>
      </p:sp>
      <p:sp>
        <p:nvSpPr>
          <p:cNvPr id="4" name="Slide Number Placeholder 3"/>
          <p:cNvSpPr>
            <a:spLocks noGrp="1"/>
          </p:cNvSpPr>
          <p:nvPr>
            <p:ph type="sldNum" sz="quarter" idx="10"/>
          </p:nvPr>
        </p:nvSpPr>
        <p:spPr/>
        <p:txBody>
          <a:bodyPr/>
          <a:lstStyle/>
          <a:p>
            <a:fld id="{79DF9E44-2C57-43B6-B8AD-C1A6482971AC}" type="slidenum">
              <a:rPr lang="en-AU" smtClean="0"/>
              <a:t>23</a:t>
            </a:fld>
            <a:endParaRPr lang="en-AU"/>
          </a:p>
        </p:txBody>
      </p:sp>
    </p:spTree>
    <p:extLst>
      <p:ext uri="{BB962C8B-B14F-4D97-AF65-F5344CB8AC3E}">
        <p14:creationId xmlns:p14="http://schemas.microsoft.com/office/powerpoint/2010/main" val="76253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we are asking for now is that as many people as possible register for the course, complete it and the feedback. We are looking to expand the areas covered by online PD and really need the feedback to make improvements.</a:t>
            </a:r>
          </a:p>
          <a:p>
            <a:endParaRPr lang="en-AU" dirty="0"/>
          </a:p>
          <a:p>
            <a:r>
              <a:rPr lang="en-AU" dirty="0"/>
              <a:t>We are also interested in any suggestions for what areas you would like to see us cover next.</a:t>
            </a:r>
          </a:p>
        </p:txBody>
      </p:sp>
      <p:sp>
        <p:nvSpPr>
          <p:cNvPr id="4" name="Slide Number Placeholder 3"/>
          <p:cNvSpPr>
            <a:spLocks noGrp="1"/>
          </p:cNvSpPr>
          <p:nvPr>
            <p:ph type="sldNum" sz="quarter" idx="10"/>
          </p:nvPr>
        </p:nvSpPr>
        <p:spPr/>
        <p:txBody>
          <a:bodyPr/>
          <a:lstStyle/>
          <a:p>
            <a:fld id="{79DF9E44-2C57-43B6-B8AD-C1A6482971AC}" type="slidenum">
              <a:rPr lang="en-AU" smtClean="0"/>
              <a:t>24</a:t>
            </a:fld>
            <a:endParaRPr lang="en-AU"/>
          </a:p>
        </p:txBody>
      </p:sp>
    </p:spTree>
    <p:extLst>
      <p:ext uri="{BB962C8B-B14F-4D97-AF65-F5344CB8AC3E}">
        <p14:creationId xmlns:p14="http://schemas.microsoft.com/office/powerpoint/2010/main" val="3421803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a:t>
            </a:r>
            <a:r>
              <a:rPr lang="en-AU"/>
              <a:t>the links </a:t>
            </a:r>
            <a:r>
              <a:rPr lang="en-AU" dirty="0"/>
              <a:t>to the videos and courses.</a:t>
            </a:r>
          </a:p>
        </p:txBody>
      </p:sp>
      <p:sp>
        <p:nvSpPr>
          <p:cNvPr id="4" name="Slide Number Placeholder 3"/>
          <p:cNvSpPr>
            <a:spLocks noGrp="1"/>
          </p:cNvSpPr>
          <p:nvPr>
            <p:ph type="sldNum" sz="quarter" idx="10"/>
          </p:nvPr>
        </p:nvSpPr>
        <p:spPr/>
        <p:txBody>
          <a:bodyPr/>
          <a:lstStyle/>
          <a:p>
            <a:fld id="{79DF9E44-2C57-43B6-B8AD-C1A6482971AC}" type="slidenum">
              <a:rPr lang="en-AU" smtClean="0"/>
              <a:t>25</a:t>
            </a:fld>
            <a:endParaRPr lang="en-AU"/>
          </a:p>
        </p:txBody>
      </p:sp>
    </p:spTree>
    <p:extLst>
      <p:ext uri="{BB962C8B-B14F-4D97-AF65-F5344CB8AC3E}">
        <p14:creationId xmlns:p14="http://schemas.microsoft.com/office/powerpoint/2010/main" val="56824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Airline Scheduling module is based on this video – the idea is to link the maths with a real, hopefully interesting, situation</a:t>
            </a:r>
          </a:p>
          <a:p>
            <a:endParaRPr lang="en-AU" dirty="0"/>
          </a:p>
          <a:p>
            <a:r>
              <a:rPr lang="en-AU" dirty="0"/>
              <a:t>Watch the video</a:t>
            </a:r>
          </a:p>
          <a:p>
            <a:endParaRPr lang="en-AU" dirty="0"/>
          </a:p>
          <a:p>
            <a:r>
              <a:rPr lang="en-AU" dirty="0"/>
              <a:t>The module is available online and the student resources can be downloaded as a pdf</a:t>
            </a:r>
          </a:p>
          <a:p>
            <a:endParaRPr lang="en-AU" dirty="0"/>
          </a:p>
          <a:p>
            <a:r>
              <a:rPr lang="en-AU" dirty="0"/>
              <a:t>The online version has several video links and animations</a:t>
            </a:r>
          </a:p>
          <a:p>
            <a:endParaRPr lang="en-AU" dirty="0"/>
          </a:p>
          <a:p>
            <a:r>
              <a:rPr lang="en-AU" dirty="0"/>
              <a:t>It is split into sections, that follow a logical sequence, with short exercises at the end of each section (with solutions)</a:t>
            </a:r>
          </a:p>
          <a:p>
            <a:endParaRPr lang="en-AU" dirty="0"/>
          </a:p>
          <a:p>
            <a:r>
              <a:rPr lang="en-AU" dirty="0"/>
              <a:t>All the examples and exercises are on the theme of Airline Scheduling</a:t>
            </a:r>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4</a:t>
            </a:fld>
            <a:endParaRPr lang="en-AU"/>
          </a:p>
        </p:txBody>
      </p:sp>
    </p:spTree>
    <p:extLst>
      <p:ext uri="{BB962C8B-B14F-4D97-AF65-F5344CB8AC3E}">
        <p14:creationId xmlns:p14="http://schemas.microsoft.com/office/powerpoint/2010/main" val="417909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index to the module</a:t>
            </a:r>
          </a:p>
        </p:txBody>
      </p:sp>
      <p:sp>
        <p:nvSpPr>
          <p:cNvPr id="4" name="Slide Number Placeholder 3"/>
          <p:cNvSpPr>
            <a:spLocks noGrp="1"/>
          </p:cNvSpPr>
          <p:nvPr>
            <p:ph type="sldNum" sz="quarter" idx="10"/>
          </p:nvPr>
        </p:nvSpPr>
        <p:spPr/>
        <p:txBody>
          <a:bodyPr/>
          <a:lstStyle/>
          <a:p>
            <a:fld id="{79DF9E44-2C57-43B6-B8AD-C1A6482971AC}" type="slidenum">
              <a:rPr lang="en-AU" smtClean="0"/>
              <a:t>5</a:t>
            </a:fld>
            <a:endParaRPr lang="en-AU"/>
          </a:p>
        </p:txBody>
      </p:sp>
    </p:spTree>
    <p:extLst>
      <p:ext uri="{BB962C8B-B14F-4D97-AF65-F5344CB8AC3E}">
        <p14:creationId xmlns:p14="http://schemas.microsoft.com/office/powerpoint/2010/main" val="193073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then discuss isomorphic graphs</a:t>
            </a:r>
          </a:p>
          <a:p>
            <a:endParaRPr lang="en-AU" dirty="0"/>
          </a:p>
          <a:p>
            <a:r>
              <a:rPr lang="en-AU" dirty="0"/>
              <a:t>There are links throughout the PDF to </a:t>
            </a:r>
            <a:r>
              <a:rPr lang="en-AU" dirty="0" err="1"/>
              <a:t>Geogebra</a:t>
            </a:r>
            <a:r>
              <a:rPr lang="en-AU" dirty="0"/>
              <a:t> files. These can be shared, through the online version, and used in class.</a:t>
            </a:r>
          </a:p>
          <a:p>
            <a:endParaRPr lang="en-AU" dirty="0"/>
          </a:p>
          <a:p>
            <a:r>
              <a:rPr lang="en-AU" dirty="0"/>
              <a:t>Here is a GeoGebra animation to show what is meant (Have the </a:t>
            </a:r>
            <a:r>
              <a:rPr lang="en-AU" dirty="0" err="1"/>
              <a:t>Geogebra</a:t>
            </a:r>
            <a:r>
              <a:rPr lang="en-AU" dirty="0"/>
              <a:t> already open in browser)</a:t>
            </a:r>
          </a:p>
        </p:txBody>
      </p:sp>
      <p:sp>
        <p:nvSpPr>
          <p:cNvPr id="4" name="Slide Number Placeholder 3"/>
          <p:cNvSpPr>
            <a:spLocks noGrp="1"/>
          </p:cNvSpPr>
          <p:nvPr>
            <p:ph type="sldNum" sz="quarter" idx="10"/>
          </p:nvPr>
        </p:nvSpPr>
        <p:spPr/>
        <p:txBody>
          <a:bodyPr/>
          <a:lstStyle/>
          <a:p>
            <a:fld id="{79DF9E44-2C57-43B6-B8AD-C1A6482971AC}" type="slidenum">
              <a:rPr lang="en-AU" smtClean="0"/>
              <a:t>6</a:t>
            </a:fld>
            <a:endParaRPr lang="en-AU"/>
          </a:p>
        </p:txBody>
      </p:sp>
    </p:spTree>
    <p:extLst>
      <p:ext uri="{BB962C8B-B14F-4D97-AF65-F5344CB8AC3E}">
        <p14:creationId xmlns:p14="http://schemas.microsoft.com/office/powerpoint/2010/main" val="192124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the end of chapter exercises. </a:t>
            </a:r>
          </a:p>
          <a:p>
            <a:endParaRPr lang="en-AU" dirty="0"/>
          </a:p>
          <a:p>
            <a:r>
              <a:rPr lang="en-AU" dirty="0"/>
              <a:t>These are not meant to replace a textbook but just to reinforce the concepts dealt with I the chapter.</a:t>
            </a:r>
          </a:p>
          <a:p>
            <a:endParaRPr lang="en-AU" dirty="0"/>
          </a:p>
          <a:p>
            <a:r>
              <a:rPr lang="en-AU" dirty="0"/>
              <a:t>The solutions are at the end of the booklet.</a:t>
            </a:r>
          </a:p>
        </p:txBody>
      </p:sp>
      <p:sp>
        <p:nvSpPr>
          <p:cNvPr id="4" name="Slide Number Placeholder 3"/>
          <p:cNvSpPr>
            <a:spLocks noGrp="1"/>
          </p:cNvSpPr>
          <p:nvPr>
            <p:ph type="sldNum" sz="quarter" idx="10"/>
          </p:nvPr>
        </p:nvSpPr>
        <p:spPr/>
        <p:txBody>
          <a:bodyPr/>
          <a:lstStyle/>
          <a:p>
            <a:fld id="{79DF9E44-2C57-43B6-B8AD-C1A6482971AC}" type="slidenum">
              <a:rPr lang="en-AU" smtClean="0"/>
              <a:t>7</a:t>
            </a:fld>
            <a:endParaRPr lang="en-AU"/>
          </a:p>
        </p:txBody>
      </p:sp>
    </p:spTree>
    <p:extLst>
      <p:ext uri="{BB962C8B-B14F-4D97-AF65-F5344CB8AC3E}">
        <p14:creationId xmlns:p14="http://schemas.microsoft.com/office/powerpoint/2010/main" val="51921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then look at the historical development of this branch of mathematics</a:t>
            </a:r>
          </a:p>
          <a:p>
            <a:endParaRPr lang="en-AU" dirty="0"/>
          </a:p>
          <a:p>
            <a:r>
              <a:rPr lang="en-AU" dirty="0"/>
              <a:t>From Euler, through the second world war, the Nobel Prizes, travelling salesman and postman problems etc.</a:t>
            </a:r>
          </a:p>
          <a:p>
            <a:endParaRPr lang="en-AU" dirty="0"/>
          </a:p>
          <a:p>
            <a:r>
              <a:rPr lang="en-AU" dirty="0"/>
              <a:t>Putting maths into its historical context and development can help students to see the ‘usefulness’ of mathematics.</a:t>
            </a:r>
          </a:p>
          <a:p>
            <a:endParaRPr lang="en-AU" dirty="0"/>
          </a:p>
          <a:p>
            <a:r>
              <a:rPr lang="en-AU" dirty="0"/>
              <a:t>This is a new branch of mathematics, basically grown since the development of computing. </a:t>
            </a:r>
          </a:p>
        </p:txBody>
      </p:sp>
      <p:sp>
        <p:nvSpPr>
          <p:cNvPr id="4" name="Slide Number Placeholder 3"/>
          <p:cNvSpPr>
            <a:spLocks noGrp="1"/>
          </p:cNvSpPr>
          <p:nvPr>
            <p:ph type="sldNum" sz="quarter" idx="10"/>
          </p:nvPr>
        </p:nvSpPr>
        <p:spPr/>
        <p:txBody>
          <a:bodyPr/>
          <a:lstStyle/>
          <a:p>
            <a:fld id="{79DF9E44-2C57-43B6-B8AD-C1A6482971AC}" type="slidenum">
              <a:rPr lang="en-AU" smtClean="0"/>
              <a:t>8</a:t>
            </a:fld>
            <a:endParaRPr lang="en-AU"/>
          </a:p>
        </p:txBody>
      </p:sp>
    </p:spTree>
    <p:extLst>
      <p:ext uri="{BB962C8B-B14F-4D97-AF65-F5344CB8AC3E}">
        <p14:creationId xmlns:p14="http://schemas.microsoft.com/office/powerpoint/2010/main" val="215583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next section looks at directed networks</a:t>
            </a:r>
          </a:p>
          <a:p>
            <a:r>
              <a:rPr lang="en-AU" dirty="0"/>
              <a:t>The UPS experience and the idea of an optimal solution to a problem – again putting the maths into a modern, relevant/relatable context.</a:t>
            </a:r>
          </a:p>
          <a:p>
            <a:endParaRPr lang="en-AU" dirty="0"/>
          </a:p>
          <a:p>
            <a:r>
              <a:rPr lang="en-AU" dirty="0"/>
              <a:t>In this area of maths the idea that there can be multiple correct answers can be difficult/problematic/challenging for students to understand – it can make some students a little insecure since they cannot just check their answer against a friends etc.</a:t>
            </a:r>
          </a:p>
          <a:p>
            <a:endParaRPr lang="en-AU" dirty="0"/>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9</a:t>
            </a:fld>
            <a:endParaRPr lang="en-AU"/>
          </a:p>
        </p:txBody>
      </p:sp>
    </p:spTree>
    <p:extLst>
      <p:ext uri="{BB962C8B-B14F-4D97-AF65-F5344CB8AC3E}">
        <p14:creationId xmlns:p14="http://schemas.microsoft.com/office/powerpoint/2010/main" val="154445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this introduction we move on to looking at specific algorithms</a:t>
            </a:r>
          </a:p>
          <a:p>
            <a:endParaRPr lang="en-AU" dirty="0"/>
          </a:p>
          <a:p>
            <a:r>
              <a:rPr lang="en-AU" dirty="0"/>
              <a:t>The first one we look at is Dijkstra’s</a:t>
            </a:r>
          </a:p>
          <a:p>
            <a:endParaRPr lang="en-AU" dirty="0"/>
          </a:p>
          <a:p>
            <a:r>
              <a:rPr lang="en-AU" dirty="0"/>
              <a:t>We discuss weights on edges and the concept of finding a path through a network, looking for the shortest path</a:t>
            </a:r>
          </a:p>
          <a:p>
            <a:endParaRPr lang="en-AU" dirty="0"/>
          </a:p>
          <a:p>
            <a:r>
              <a:rPr lang="en-AU" dirty="0"/>
              <a:t>The algorithm is complex to explain on paper and this module is not replace a textbook – hence we have included videos to do the explaining</a:t>
            </a:r>
          </a:p>
          <a:p>
            <a:endParaRPr lang="en-AU" dirty="0"/>
          </a:p>
          <a:p>
            <a:endParaRPr lang="en-AU" dirty="0"/>
          </a:p>
        </p:txBody>
      </p:sp>
      <p:sp>
        <p:nvSpPr>
          <p:cNvPr id="4" name="Slide Number Placeholder 3"/>
          <p:cNvSpPr>
            <a:spLocks noGrp="1"/>
          </p:cNvSpPr>
          <p:nvPr>
            <p:ph type="sldNum" sz="quarter" idx="10"/>
          </p:nvPr>
        </p:nvSpPr>
        <p:spPr/>
        <p:txBody>
          <a:bodyPr/>
          <a:lstStyle/>
          <a:p>
            <a:fld id="{79DF9E44-2C57-43B6-B8AD-C1A6482971AC}" type="slidenum">
              <a:rPr lang="en-AU" smtClean="0"/>
              <a:t>10</a:t>
            </a:fld>
            <a:endParaRPr lang="en-AU"/>
          </a:p>
        </p:txBody>
      </p:sp>
    </p:spTree>
    <p:extLst>
      <p:ext uri="{BB962C8B-B14F-4D97-AF65-F5344CB8AC3E}">
        <p14:creationId xmlns:p14="http://schemas.microsoft.com/office/powerpoint/2010/main" val="226568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38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08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894173" y="4390171"/>
            <a:ext cx="6869760" cy="974307"/>
          </a:xfrm>
          <a:prstGeom prst="rect">
            <a:avLst/>
          </a:prstGeom>
        </p:spPr>
        <p:txBody>
          <a:bodyPr lIns="0" tIns="0" rIns="0" bIns="0" anchor="b" anchorCtr="0">
            <a:noAutofit/>
          </a:bodyPr>
          <a:lstStyle>
            <a:lvl1pPr algn="l">
              <a:defRPr sz="2100" cap="none" baseline="0">
                <a:solidFill>
                  <a:srgbClr val="FFFFFF"/>
                </a:solidFill>
              </a:defRPr>
            </a:lvl1pPr>
          </a:lstStyle>
          <a:p>
            <a:r>
              <a:rPr lang="en-AU" dirty="0"/>
              <a:t>Click to add title </a:t>
            </a:r>
            <a:endParaRPr lang="en-US" dirty="0"/>
          </a:p>
        </p:txBody>
      </p:sp>
      <p:sp>
        <p:nvSpPr>
          <p:cNvPr id="17" name="Subtitle 2"/>
          <p:cNvSpPr>
            <a:spLocks noGrp="1"/>
          </p:cNvSpPr>
          <p:nvPr>
            <p:ph type="subTitle" idx="1"/>
          </p:nvPr>
        </p:nvSpPr>
        <p:spPr>
          <a:xfrm>
            <a:off x="894173" y="5364479"/>
            <a:ext cx="6869760" cy="555415"/>
          </a:xfrm>
          <a:prstGeom prst="rect">
            <a:avLst/>
          </a:prstGeo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1004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894173" y="4390171"/>
            <a:ext cx="6869760" cy="974307"/>
          </a:xfrm>
          <a:prstGeom prst="rect">
            <a:avLst/>
          </a:prstGeom>
        </p:spPr>
        <p:txBody>
          <a:bodyPr lIns="0" tIns="0" rIns="0" bIns="0" anchor="b" anchorCtr="0">
            <a:noAutofit/>
          </a:bodyPr>
          <a:lstStyle>
            <a:lvl1pPr algn="l">
              <a:defRPr sz="2100" cap="none" baseline="0">
                <a:solidFill>
                  <a:srgbClr val="FFFFFF"/>
                </a:solidFill>
              </a:defRPr>
            </a:lvl1pPr>
          </a:lstStyle>
          <a:p>
            <a:r>
              <a:rPr lang="en-AU" dirty="0"/>
              <a:t>Click to add title </a:t>
            </a:r>
            <a:endParaRPr lang="en-US" dirty="0"/>
          </a:p>
        </p:txBody>
      </p:sp>
      <p:sp>
        <p:nvSpPr>
          <p:cNvPr id="17" name="Subtitle 2"/>
          <p:cNvSpPr>
            <a:spLocks noGrp="1"/>
          </p:cNvSpPr>
          <p:nvPr>
            <p:ph type="subTitle" idx="1"/>
          </p:nvPr>
        </p:nvSpPr>
        <p:spPr>
          <a:xfrm>
            <a:off x="894173" y="5364479"/>
            <a:ext cx="6869760" cy="555415"/>
          </a:xfrm>
          <a:prstGeom prst="rect">
            <a:avLst/>
          </a:prstGeom>
        </p:spPr>
        <p:txBody>
          <a:bodyPr>
            <a:normAutofit/>
          </a:bodyPr>
          <a:lstStyle>
            <a:lvl1pPr marL="0" indent="0" algn="l">
              <a:buNone/>
              <a:defRPr sz="13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5045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67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New AMSI PP SLID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 y="0"/>
            <a:ext cx="9131576" cy="6858000"/>
          </a:xfrm>
          <a:prstGeom prst="rect">
            <a:avLst/>
          </a:prstGeom>
        </p:spPr>
      </p:pic>
    </p:spTree>
    <p:extLst>
      <p:ext uri="{BB962C8B-B14F-4D97-AF65-F5344CB8AC3E}">
        <p14:creationId xmlns:p14="http://schemas.microsoft.com/office/powerpoint/2010/main" val="126110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New AMSI PP SLID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 y="0"/>
            <a:ext cx="9131576" cy="6858000"/>
          </a:xfrm>
          <a:prstGeom prst="rect">
            <a:avLst/>
          </a:prstGeom>
        </p:spPr>
      </p:pic>
    </p:spTree>
    <p:extLst>
      <p:ext uri="{BB962C8B-B14F-4D97-AF65-F5344CB8AC3E}">
        <p14:creationId xmlns:p14="http://schemas.microsoft.com/office/powerpoint/2010/main" val="423227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83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95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724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11.jpg"/><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ew AMSI PP SLIDE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 y="-18184"/>
            <a:ext cx="9180000" cy="6894368"/>
          </a:xfrm>
          <a:prstGeom prst="rect">
            <a:avLst/>
          </a:prstGeom>
        </p:spPr>
      </p:pic>
    </p:spTree>
    <p:extLst>
      <p:ext uri="{BB962C8B-B14F-4D97-AF65-F5344CB8AC3E}">
        <p14:creationId xmlns:p14="http://schemas.microsoft.com/office/powerpoint/2010/main" val="122173229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11" r="3108"/>
          <a:stretch/>
        </p:blipFill>
        <p:spPr>
          <a:xfrm>
            <a:off x="0" y="1"/>
            <a:ext cx="9144000" cy="6858000"/>
          </a:xfrm>
          <a:prstGeom prst="rect">
            <a:avLst/>
          </a:prstGeom>
        </p:spPr>
      </p:pic>
    </p:spTree>
    <p:extLst>
      <p:ext uri="{BB962C8B-B14F-4D97-AF65-F5344CB8AC3E}">
        <p14:creationId xmlns:p14="http://schemas.microsoft.com/office/powerpoint/2010/main" val="3683988793"/>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34" y="6228541"/>
            <a:ext cx="2318083" cy="3967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684" y="298802"/>
            <a:ext cx="2220096" cy="452899"/>
          </a:xfrm>
          <a:prstGeom prst="rect">
            <a:avLst/>
          </a:prstGeom>
        </p:spPr>
      </p:pic>
    </p:spTree>
    <p:extLst>
      <p:ext uri="{BB962C8B-B14F-4D97-AF65-F5344CB8AC3E}">
        <p14:creationId xmlns:p14="http://schemas.microsoft.com/office/powerpoint/2010/main" val="193855694"/>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ew AMSI PP SLID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 y="0"/>
            <a:ext cx="9131576" cy="6858000"/>
          </a:xfrm>
          <a:prstGeom prst="rect">
            <a:avLst/>
          </a:prstGeom>
        </p:spPr>
      </p:pic>
    </p:spTree>
    <p:extLst>
      <p:ext uri="{BB962C8B-B14F-4D97-AF65-F5344CB8AC3E}">
        <p14:creationId xmlns:p14="http://schemas.microsoft.com/office/powerpoint/2010/main" val="3461940171"/>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ew AMSI PP SLID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 y="0"/>
            <a:ext cx="9131576"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979" y="6319544"/>
            <a:ext cx="2081628" cy="356301"/>
          </a:xfrm>
          <a:prstGeom prst="rect">
            <a:avLst/>
          </a:prstGeom>
        </p:spPr>
      </p:pic>
    </p:spTree>
    <p:extLst>
      <p:ext uri="{BB962C8B-B14F-4D97-AF65-F5344CB8AC3E}">
        <p14:creationId xmlns:p14="http://schemas.microsoft.com/office/powerpoint/2010/main" val="525709100"/>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ew AMSI PP SLID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 y="-18183"/>
            <a:ext cx="9180000" cy="6894367"/>
          </a:xfrm>
          <a:prstGeom prst="rect">
            <a:avLst/>
          </a:prstGeom>
        </p:spPr>
      </p:pic>
    </p:spTree>
    <p:extLst>
      <p:ext uri="{BB962C8B-B14F-4D97-AF65-F5344CB8AC3E}">
        <p14:creationId xmlns:p14="http://schemas.microsoft.com/office/powerpoint/2010/main" val="1705613947"/>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070" r="2982"/>
          <a:stretch/>
        </p:blipFill>
        <p:spPr>
          <a:xfrm>
            <a:off x="1" y="-42781"/>
            <a:ext cx="9168063" cy="6900781"/>
          </a:xfrm>
          <a:prstGeom prst="rect">
            <a:avLst/>
          </a:prstGeom>
        </p:spPr>
      </p:pic>
    </p:spTree>
    <p:extLst>
      <p:ext uri="{BB962C8B-B14F-4D97-AF65-F5344CB8AC3E}">
        <p14:creationId xmlns:p14="http://schemas.microsoft.com/office/powerpoint/2010/main" val="616491491"/>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ew AMSI PP SLID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 y="0"/>
            <a:ext cx="9131576" cy="6858000"/>
          </a:xfrm>
          <a:prstGeom prst="rect">
            <a:avLst/>
          </a:prstGeom>
        </p:spPr>
      </p:pic>
    </p:spTree>
    <p:extLst>
      <p:ext uri="{BB962C8B-B14F-4D97-AF65-F5344CB8AC3E}">
        <p14:creationId xmlns:p14="http://schemas.microsoft.com/office/powerpoint/2010/main" val="2659743998"/>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4" y="256995"/>
            <a:ext cx="2000934" cy="10333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074" y="5979419"/>
            <a:ext cx="1266954" cy="65442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1" y="5838388"/>
            <a:ext cx="1144603" cy="936493"/>
          </a:xfrm>
          <a:prstGeom prst="rect">
            <a:avLst/>
          </a:prstGeom>
        </p:spPr>
      </p:pic>
    </p:spTree>
    <p:extLst>
      <p:ext uri="{BB962C8B-B14F-4D97-AF65-F5344CB8AC3E}">
        <p14:creationId xmlns:p14="http://schemas.microsoft.com/office/powerpoint/2010/main" val="2898954159"/>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ogebra.org/m/hrxNrd3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www.geogebra.org/m/fzkBzgC7"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amsi-schools.appspot.com/discrete_mathematic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vk3bBVw_XoQ?ecver=2"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ggbm.at/zvmred5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amsi-schools.appspot.com/discrete_mathematic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calculate.org.au/home/video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amsi-schools.appspot.com/discrete_mathematics" TargetMode="External"/><Relationship Id="rId4" Type="http://schemas.openxmlformats.org/officeDocument/2006/relationships/hyperlink" Target="https://calculate.org.au/wp-content/uploads/sites/15/2018/10/airline-scheduling.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amsi.org.au/ESA_Senior_Years/media/Airline-Scheduling-preview.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geogebra.org/m/cnFuZjyb"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2E9A43-A0F0-4B34-BACD-2928BBD208F2}"/>
              </a:ext>
            </a:extLst>
          </p:cNvPr>
          <p:cNvSpPr txBox="1"/>
          <p:nvPr/>
        </p:nvSpPr>
        <p:spPr>
          <a:xfrm>
            <a:off x="857250" y="959018"/>
            <a:ext cx="1864895" cy="400110"/>
          </a:xfrm>
          <a:prstGeom prst="rect">
            <a:avLst/>
          </a:prstGeom>
          <a:noFill/>
        </p:spPr>
        <p:txBody>
          <a:bodyPr wrap="square" rtlCol="0">
            <a:spAutoFit/>
          </a:bodyPr>
          <a:lstStyle/>
          <a:p>
            <a:r>
              <a:rPr lang="en-AU" sz="2000" b="1" dirty="0"/>
              <a:t>Simple Graphs</a:t>
            </a:r>
          </a:p>
        </p:txBody>
      </p:sp>
      <p:pic>
        <p:nvPicPr>
          <p:cNvPr id="3" name="Picture 2">
            <a:extLst>
              <a:ext uri="{FF2B5EF4-FFF2-40B4-BE49-F238E27FC236}">
                <a16:creationId xmlns:a16="http://schemas.microsoft.com/office/drawing/2014/main" id="{877BB1E0-4B89-464B-ADCD-3A8CCD926B1D}"/>
              </a:ext>
            </a:extLst>
          </p:cNvPr>
          <p:cNvPicPr>
            <a:picLocks noChangeAspect="1"/>
          </p:cNvPicPr>
          <p:nvPr/>
        </p:nvPicPr>
        <p:blipFill>
          <a:blip r:embed="rId3"/>
          <a:stretch>
            <a:fillRect/>
          </a:stretch>
        </p:blipFill>
        <p:spPr>
          <a:xfrm>
            <a:off x="0" y="2351148"/>
            <a:ext cx="4821852" cy="2750241"/>
          </a:xfrm>
          <a:prstGeom prst="rect">
            <a:avLst/>
          </a:prstGeom>
        </p:spPr>
      </p:pic>
      <p:pic>
        <p:nvPicPr>
          <p:cNvPr id="5" name="Picture 4">
            <a:extLst>
              <a:ext uri="{FF2B5EF4-FFF2-40B4-BE49-F238E27FC236}">
                <a16:creationId xmlns:a16="http://schemas.microsoft.com/office/drawing/2014/main" id="{B2712A89-5646-4BA9-BDDD-DFB8D8C5A94F}"/>
              </a:ext>
            </a:extLst>
          </p:cNvPr>
          <p:cNvPicPr>
            <a:picLocks noChangeAspect="1"/>
          </p:cNvPicPr>
          <p:nvPr/>
        </p:nvPicPr>
        <p:blipFill>
          <a:blip r:embed="rId4"/>
          <a:stretch>
            <a:fillRect/>
          </a:stretch>
        </p:blipFill>
        <p:spPr>
          <a:xfrm>
            <a:off x="5721881" y="2465889"/>
            <a:ext cx="2681037" cy="2520758"/>
          </a:xfrm>
          <a:prstGeom prst="rect">
            <a:avLst/>
          </a:prstGeom>
        </p:spPr>
      </p:pic>
      <p:pic>
        <p:nvPicPr>
          <p:cNvPr id="4" name="Picture 3">
            <a:extLst>
              <a:ext uri="{FF2B5EF4-FFF2-40B4-BE49-F238E27FC236}">
                <a16:creationId xmlns:a16="http://schemas.microsoft.com/office/drawing/2014/main" id="{C1DB5F61-1853-4621-8886-2D6F3F89FEF4}"/>
              </a:ext>
            </a:extLst>
          </p:cNvPr>
          <p:cNvPicPr>
            <a:picLocks noChangeAspect="1"/>
          </p:cNvPicPr>
          <p:nvPr/>
        </p:nvPicPr>
        <p:blipFill>
          <a:blip r:embed="rId5"/>
          <a:stretch>
            <a:fillRect/>
          </a:stretch>
        </p:blipFill>
        <p:spPr>
          <a:xfrm>
            <a:off x="5721881" y="2116904"/>
            <a:ext cx="3163554" cy="2984485"/>
          </a:xfrm>
          <a:prstGeom prst="rect">
            <a:avLst/>
          </a:prstGeom>
        </p:spPr>
      </p:pic>
    </p:spTree>
    <p:extLst>
      <p:ext uri="{BB962C8B-B14F-4D97-AF65-F5344CB8AC3E}">
        <p14:creationId xmlns:p14="http://schemas.microsoft.com/office/powerpoint/2010/main" val="1545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48CE3-FCB5-479C-A463-375E8C6CE1EF}"/>
              </a:ext>
            </a:extLst>
          </p:cNvPr>
          <p:cNvPicPr>
            <a:picLocks noChangeAspect="1"/>
          </p:cNvPicPr>
          <p:nvPr/>
        </p:nvPicPr>
        <p:blipFill>
          <a:blip r:embed="rId3"/>
          <a:stretch>
            <a:fillRect/>
          </a:stretch>
        </p:blipFill>
        <p:spPr>
          <a:xfrm>
            <a:off x="1585561" y="2051385"/>
            <a:ext cx="5972878" cy="2755231"/>
          </a:xfrm>
          <a:prstGeom prst="rect">
            <a:avLst/>
          </a:prstGeom>
        </p:spPr>
      </p:pic>
      <p:sp>
        <p:nvSpPr>
          <p:cNvPr id="2" name="TextBox 1">
            <a:extLst>
              <a:ext uri="{FF2B5EF4-FFF2-40B4-BE49-F238E27FC236}">
                <a16:creationId xmlns:a16="http://schemas.microsoft.com/office/drawing/2014/main" id="{7E31D053-3BF0-4BEF-AB19-A870E89C83B5}"/>
              </a:ext>
            </a:extLst>
          </p:cNvPr>
          <p:cNvSpPr txBox="1"/>
          <p:nvPr/>
        </p:nvSpPr>
        <p:spPr>
          <a:xfrm>
            <a:off x="1585561" y="1222891"/>
            <a:ext cx="2219325" cy="369332"/>
          </a:xfrm>
          <a:prstGeom prst="rect">
            <a:avLst/>
          </a:prstGeom>
          <a:noFill/>
        </p:spPr>
        <p:txBody>
          <a:bodyPr wrap="square" rtlCol="0">
            <a:spAutoFit/>
          </a:bodyPr>
          <a:lstStyle/>
          <a:p>
            <a:r>
              <a:rPr lang="en-AU" dirty="0"/>
              <a:t>Shortest Path</a:t>
            </a:r>
          </a:p>
        </p:txBody>
      </p:sp>
    </p:spTree>
    <p:extLst>
      <p:ext uri="{BB962C8B-B14F-4D97-AF65-F5344CB8AC3E}">
        <p14:creationId xmlns:p14="http://schemas.microsoft.com/office/powerpoint/2010/main" val="23338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BFEC1-BF49-4B31-9E81-3AC28FF1ADD1}"/>
              </a:ext>
            </a:extLst>
          </p:cNvPr>
          <p:cNvPicPr>
            <a:picLocks noChangeAspect="1"/>
          </p:cNvPicPr>
          <p:nvPr/>
        </p:nvPicPr>
        <p:blipFill>
          <a:blip r:embed="rId3"/>
          <a:stretch>
            <a:fillRect/>
          </a:stretch>
        </p:blipFill>
        <p:spPr>
          <a:xfrm>
            <a:off x="945209" y="2262940"/>
            <a:ext cx="7253582" cy="2332121"/>
          </a:xfrm>
          <a:prstGeom prst="rect">
            <a:avLst/>
          </a:prstGeom>
        </p:spPr>
      </p:pic>
      <p:sp>
        <p:nvSpPr>
          <p:cNvPr id="2" name="TextBox 1">
            <a:extLst>
              <a:ext uri="{FF2B5EF4-FFF2-40B4-BE49-F238E27FC236}">
                <a16:creationId xmlns:a16="http://schemas.microsoft.com/office/drawing/2014/main" id="{3185EE46-F0B2-4B7B-AB95-619B993B28DA}"/>
              </a:ext>
            </a:extLst>
          </p:cNvPr>
          <p:cNvSpPr txBox="1"/>
          <p:nvPr/>
        </p:nvSpPr>
        <p:spPr>
          <a:xfrm>
            <a:off x="1333500" y="1028700"/>
            <a:ext cx="3886200" cy="369332"/>
          </a:xfrm>
          <a:prstGeom prst="rect">
            <a:avLst/>
          </a:prstGeom>
          <a:noFill/>
        </p:spPr>
        <p:txBody>
          <a:bodyPr wrap="square" rtlCol="0">
            <a:spAutoFit/>
          </a:bodyPr>
          <a:lstStyle/>
          <a:p>
            <a:r>
              <a:rPr lang="en-AU" dirty="0"/>
              <a:t>Directed networks and Flow</a:t>
            </a:r>
          </a:p>
        </p:txBody>
      </p:sp>
    </p:spTree>
    <p:extLst>
      <p:ext uri="{BB962C8B-B14F-4D97-AF65-F5344CB8AC3E}">
        <p14:creationId xmlns:p14="http://schemas.microsoft.com/office/powerpoint/2010/main" val="5192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CBA7DC9F-A761-4D5C-B0A4-11B7424EF734}"/>
              </a:ext>
            </a:extLst>
          </p:cNvPr>
          <p:cNvPicPr>
            <a:picLocks noChangeAspect="1"/>
          </p:cNvPicPr>
          <p:nvPr/>
        </p:nvPicPr>
        <p:blipFill>
          <a:blip r:embed="rId4"/>
          <a:stretch>
            <a:fillRect/>
          </a:stretch>
        </p:blipFill>
        <p:spPr>
          <a:xfrm>
            <a:off x="1728788" y="2014538"/>
            <a:ext cx="5686425" cy="2828925"/>
          </a:xfrm>
          <a:prstGeom prst="rect">
            <a:avLst/>
          </a:prstGeom>
        </p:spPr>
      </p:pic>
      <p:sp>
        <p:nvSpPr>
          <p:cNvPr id="2" name="TextBox 1">
            <a:extLst>
              <a:ext uri="{FF2B5EF4-FFF2-40B4-BE49-F238E27FC236}">
                <a16:creationId xmlns:a16="http://schemas.microsoft.com/office/drawing/2014/main" id="{BE998B3C-FBB8-4482-99E1-1B18F18FF38F}"/>
              </a:ext>
            </a:extLst>
          </p:cNvPr>
          <p:cNvSpPr txBox="1"/>
          <p:nvPr/>
        </p:nvSpPr>
        <p:spPr>
          <a:xfrm>
            <a:off x="1428750" y="1323975"/>
            <a:ext cx="2567049" cy="369332"/>
          </a:xfrm>
          <a:prstGeom prst="rect">
            <a:avLst/>
          </a:prstGeom>
          <a:noFill/>
        </p:spPr>
        <p:txBody>
          <a:bodyPr wrap="none" rtlCol="0">
            <a:spAutoFit/>
          </a:bodyPr>
          <a:lstStyle/>
          <a:p>
            <a:r>
              <a:rPr lang="en-AU" dirty="0"/>
              <a:t>Minimum Spanning Trees</a:t>
            </a:r>
          </a:p>
        </p:txBody>
      </p:sp>
    </p:spTree>
    <p:extLst>
      <p:ext uri="{BB962C8B-B14F-4D97-AF65-F5344CB8AC3E}">
        <p14:creationId xmlns:p14="http://schemas.microsoft.com/office/powerpoint/2010/main" val="2318260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2BC65B78-577F-4169-BF17-CD02B6905424}"/>
              </a:ext>
            </a:extLst>
          </p:cNvPr>
          <p:cNvPicPr>
            <a:picLocks noChangeAspect="1"/>
          </p:cNvPicPr>
          <p:nvPr/>
        </p:nvPicPr>
        <p:blipFill>
          <a:blip r:embed="rId4"/>
          <a:stretch>
            <a:fillRect/>
          </a:stretch>
        </p:blipFill>
        <p:spPr>
          <a:xfrm>
            <a:off x="1038225" y="3219450"/>
            <a:ext cx="7067550" cy="419100"/>
          </a:xfrm>
          <a:prstGeom prst="rect">
            <a:avLst/>
          </a:prstGeom>
        </p:spPr>
      </p:pic>
      <p:sp>
        <p:nvSpPr>
          <p:cNvPr id="2" name="TextBox 1">
            <a:extLst>
              <a:ext uri="{FF2B5EF4-FFF2-40B4-BE49-F238E27FC236}">
                <a16:creationId xmlns:a16="http://schemas.microsoft.com/office/drawing/2014/main" id="{50ECB80E-27A3-4135-BF73-979719FEAAA8}"/>
              </a:ext>
            </a:extLst>
          </p:cNvPr>
          <p:cNvSpPr txBox="1"/>
          <p:nvPr/>
        </p:nvSpPr>
        <p:spPr>
          <a:xfrm>
            <a:off x="1038225" y="1409700"/>
            <a:ext cx="2110001" cy="369332"/>
          </a:xfrm>
          <a:prstGeom prst="rect">
            <a:avLst/>
          </a:prstGeom>
          <a:noFill/>
        </p:spPr>
        <p:txBody>
          <a:bodyPr wrap="none" rtlCol="0">
            <a:spAutoFit/>
          </a:bodyPr>
          <a:lstStyle/>
          <a:p>
            <a:r>
              <a:rPr lang="en-AU" dirty="0"/>
              <a:t>Critical Path Analysis</a:t>
            </a:r>
          </a:p>
        </p:txBody>
      </p:sp>
    </p:spTree>
    <p:extLst>
      <p:ext uri="{BB962C8B-B14F-4D97-AF65-F5344CB8AC3E}">
        <p14:creationId xmlns:p14="http://schemas.microsoft.com/office/powerpoint/2010/main" val="56678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FFACDE-0B85-4213-987B-81CBA3B1B862}"/>
              </a:ext>
            </a:extLst>
          </p:cNvPr>
          <p:cNvPicPr>
            <a:picLocks noChangeAspect="1"/>
          </p:cNvPicPr>
          <p:nvPr/>
        </p:nvPicPr>
        <p:blipFill>
          <a:blip r:embed="rId3"/>
          <a:stretch>
            <a:fillRect/>
          </a:stretch>
        </p:blipFill>
        <p:spPr>
          <a:xfrm>
            <a:off x="240129" y="1382377"/>
            <a:ext cx="6098571" cy="2166939"/>
          </a:xfrm>
          <a:prstGeom prst="rect">
            <a:avLst/>
          </a:prstGeom>
        </p:spPr>
      </p:pic>
      <p:pic>
        <p:nvPicPr>
          <p:cNvPr id="3" name="Picture 2">
            <a:extLst>
              <a:ext uri="{FF2B5EF4-FFF2-40B4-BE49-F238E27FC236}">
                <a16:creationId xmlns:a16="http://schemas.microsoft.com/office/drawing/2014/main" id="{ADB7BEB5-CD24-40F2-9847-F324EF8BFB64}"/>
              </a:ext>
            </a:extLst>
          </p:cNvPr>
          <p:cNvPicPr>
            <a:picLocks noChangeAspect="1"/>
          </p:cNvPicPr>
          <p:nvPr/>
        </p:nvPicPr>
        <p:blipFill>
          <a:blip r:embed="rId4"/>
          <a:stretch>
            <a:fillRect/>
          </a:stretch>
        </p:blipFill>
        <p:spPr>
          <a:xfrm>
            <a:off x="2558499" y="3789947"/>
            <a:ext cx="6207008" cy="2073191"/>
          </a:xfrm>
          <a:prstGeom prst="rect">
            <a:avLst/>
          </a:prstGeom>
        </p:spPr>
      </p:pic>
      <p:sp>
        <p:nvSpPr>
          <p:cNvPr id="4" name="TextBox 3">
            <a:extLst>
              <a:ext uri="{FF2B5EF4-FFF2-40B4-BE49-F238E27FC236}">
                <a16:creationId xmlns:a16="http://schemas.microsoft.com/office/drawing/2014/main" id="{4FDAD761-720D-4F43-B108-F9431399A8C7}"/>
              </a:ext>
            </a:extLst>
          </p:cNvPr>
          <p:cNvSpPr txBox="1"/>
          <p:nvPr/>
        </p:nvSpPr>
        <p:spPr>
          <a:xfrm>
            <a:off x="571500" y="781939"/>
            <a:ext cx="3600450" cy="369332"/>
          </a:xfrm>
          <a:prstGeom prst="rect">
            <a:avLst/>
          </a:prstGeom>
          <a:noFill/>
        </p:spPr>
        <p:txBody>
          <a:bodyPr wrap="square" rtlCol="0">
            <a:spAutoFit/>
          </a:bodyPr>
          <a:lstStyle/>
          <a:p>
            <a:r>
              <a:rPr lang="en-AU" dirty="0"/>
              <a:t>Warehousing and Allocation</a:t>
            </a:r>
          </a:p>
        </p:txBody>
      </p:sp>
    </p:spTree>
    <p:extLst>
      <p:ext uri="{BB962C8B-B14F-4D97-AF65-F5344CB8AC3E}">
        <p14:creationId xmlns:p14="http://schemas.microsoft.com/office/powerpoint/2010/main" val="94740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E298B-993B-4438-86A3-D8845CC6533C}"/>
              </a:ext>
            </a:extLst>
          </p:cNvPr>
          <p:cNvPicPr>
            <a:picLocks noChangeAspect="1"/>
          </p:cNvPicPr>
          <p:nvPr/>
        </p:nvPicPr>
        <p:blipFill>
          <a:blip r:embed="rId3"/>
          <a:stretch>
            <a:fillRect/>
          </a:stretch>
        </p:blipFill>
        <p:spPr>
          <a:xfrm>
            <a:off x="837377" y="1254246"/>
            <a:ext cx="7469247" cy="4349509"/>
          </a:xfrm>
          <a:prstGeom prst="rect">
            <a:avLst/>
          </a:prstGeom>
        </p:spPr>
      </p:pic>
      <p:sp>
        <p:nvSpPr>
          <p:cNvPr id="3" name="TextBox 2">
            <a:extLst>
              <a:ext uri="{FF2B5EF4-FFF2-40B4-BE49-F238E27FC236}">
                <a16:creationId xmlns:a16="http://schemas.microsoft.com/office/drawing/2014/main" id="{20D23024-8AD9-4633-82FE-2B139EF52295}"/>
              </a:ext>
            </a:extLst>
          </p:cNvPr>
          <p:cNvSpPr txBox="1"/>
          <p:nvPr/>
        </p:nvSpPr>
        <p:spPr>
          <a:xfrm>
            <a:off x="1047750" y="733425"/>
            <a:ext cx="2276475" cy="369332"/>
          </a:xfrm>
          <a:prstGeom prst="rect">
            <a:avLst/>
          </a:prstGeom>
          <a:noFill/>
        </p:spPr>
        <p:txBody>
          <a:bodyPr wrap="square" rtlCol="0">
            <a:spAutoFit/>
          </a:bodyPr>
          <a:lstStyle/>
          <a:p>
            <a:r>
              <a:rPr lang="en-AU" dirty="0"/>
              <a:t>Linear Programming</a:t>
            </a:r>
          </a:p>
        </p:txBody>
      </p:sp>
    </p:spTree>
    <p:extLst>
      <p:ext uri="{BB962C8B-B14F-4D97-AF65-F5344CB8AC3E}">
        <p14:creationId xmlns:p14="http://schemas.microsoft.com/office/powerpoint/2010/main" val="2350241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1B171-B48E-40C4-89B7-973E8DBE10F4}"/>
              </a:ext>
            </a:extLst>
          </p:cNvPr>
          <p:cNvPicPr>
            <a:picLocks noChangeAspect="1"/>
          </p:cNvPicPr>
          <p:nvPr/>
        </p:nvPicPr>
        <p:blipFill>
          <a:blip r:embed="rId3"/>
          <a:stretch>
            <a:fillRect/>
          </a:stretch>
        </p:blipFill>
        <p:spPr>
          <a:xfrm>
            <a:off x="0" y="0"/>
            <a:ext cx="4895850" cy="3948471"/>
          </a:xfrm>
          <a:prstGeom prst="rect">
            <a:avLst/>
          </a:prstGeom>
        </p:spPr>
      </p:pic>
      <p:pic>
        <p:nvPicPr>
          <p:cNvPr id="6" name="Picture 5">
            <a:extLst>
              <a:ext uri="{FF2B5EF4-FFF2-40B4-BE49-F238E27FC236}">
                <a16:creationId xmlns:a16="http://schemas.microsoft.com/office/drawing/2014/main" id="{E5283F13-4DDD-4E87-9B43-DBD3622375D7}"/>
              </a:ext>
            </a:extLst>
          </p:cNvPr>
          <p:cNvPicPr>
            <a:picLocks noChangeAspect="1"/>
          </p:cNvPicPr>
          <p:nvPr/>
        </p:nvPicPr>
        <p:blipFill>
          <a:blip r:embed="rId4"/>
          <a:stretch>
            <a:fillRect/>
          </a:stretch>
        </p:blipFill>
        <p:spPr>
          <a:xfrm>
            <a:off x="4572000" y="3671581"/>
            <a:ext cx="4572000" cy="3166125"/>
          </a:xfrm>
          <a:prstGeom prst="rect">
            <a:avLst/>
          </a:prstGeom>
        </p:spPr>
      </p:pic>
    </p:spTree>
    <p:extLst>
      <p:ext uri="{BB962C8B-B14F-4D97-AF65-F5344CB8AC3E}">
        <p14:creationId xmlns:p14="http://schemas.microsoft.com/office/powerpoint/2010/main" val="60533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C3EF9C-F3E3-4EC6-9EB7-1CB29E882201}"/>
              </a:ext>
            </a:extLst>
          </p:cNvPr>
          <p:cNvPicPr>
            <a:picLocks noChangeAspect="1"/>
          </p:cNvPicPr>
          <p:nvPr/>
        </p:nvPicPr>
        <p:blipFill>
          <a:blip r:embed="rId3"/>
          <a:stretch>
            <a:fillRect/>
          </a:stretch>
        </p:blipFill>
        <p:spPr>
          <a:xfrm>
            <a:off x="1259173" y="2068643"/>
            <a:ext cx="6625652" cy="2180442"/>
          </a:xfrm>
          <a:prstGeom prst="rect">
            <a:avLst/>
          </a:prstGeom>
        </p:spPr>
      </p:pic>
      <p:sp>
        <p:nvSpPr>
          <p:cNvPr id="3" name="TextBox 2">
            <a:extLst>
              <a:ext uri="{FF2B5EF4-FFF2-40B4-BE49-F238E27FC236}">
                <a16:creationId xmlns:a16="http://schemas.microsoft.com/office/drawing/2014/main" id="{4ADF9C37-1526-40D1-873A-DE640E9193C0}"/>
              </a:ext>
            </a:extLst>
          </p:cNvPr>
          <p:cNvSpPr txBox="1"/>
          <p:nvPr/>
        </p:nvSpPr>
        <p:spPr>
          <a:xfrm>
            <a:off x="1735110" y="4697855"/>
            <a:ext cx="5673777" cy="646331"/>
          </a:xfrm>
          <a:prstGeom prst="rect">
            <a:avLst/>
          </a:prstGeom>
          <a:noFill/>
        </p:spPr>
        <p:txBody>
          <a:bodyPr wrap="square" rtlCol="0">
            <a:spAutoFit/>
          </a:bodyPr>
          <a:lstStyle/>
          <a:p>
            <a:r>
              <a:rPr lang="en-AU" dirty="0">
                <a:hlinkClick r:id="rId4"/>
              </a:rPr>
              <a:t>https://amsi-schools.appspot.com/discrete_mathematics</a:t>
            </a:r>
            <a:endParaRPr lang="en-AU" dirty="0"/>
          </a:p>
          <a:p>
            <a:endParaRPr lang="en-AU" dirty="0"/>
          </a:p>
        </p:txBody>
      </p:sp>
    </p:spTree>
    <p:extLst>
      <p:ext uri="{BB962C8B-B14F-4D97-AF65-F5344CB8AC3E}">
        <p14:creationId xmlns:p14="http://schemas.microsoft.com/office/powerpoint/2010/main" val="93487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FE610-14A4-4CCA-A983-503618C08F57}"/>
              </a:ext>
            </a:extLst>
          </p:cNvPr>
          <p:cNvPicPr>
            <a:picLocks noChangeAspect="1"/>
          </p:cNvPicPr>
          <p:nvPr/>
        </p:nvPicPr>
        <p:blipFill>
          <a:blip r:embed="rId3"/>
          <a:stretch>
            <a:fillRect/>
          </a:stretch>
        </p:blipFill>
        <p:spPr>
          <a:xfrm>
            <a:off x="2645930" y="421114"/>
            <a:ext cx="3852139" cy="6015771"/>
          </a:xfrm>
          <a:prstGeom prst="rect">
            <a:avLst/>
          </a:prstGeom>
        </p:spPr>
      </p:pic>
    </p:spTree>
    <p:extLst>
      <p:ext uri="{BB962C8B-B14F-4D97-AF65-F5344CB8AC3E}">
        <p14:creationId xmlns:p14="http://schemas.microsoft.com/office/powerpoint/2010/main" val="248396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8F6FA-424C-4297-8471-E99170F11A5F}"/>
              </a:ext>
            </a:extLst>
          </p:cNvPr>
          <p:cNvPicPr>
            <a:picLocks noChangeAspect="1"/>
          </p:cNvPicPr>
          <p:nvPr/>
        </p:nvPicPr>
        <p:blipFill>
          <a:blip r:embed="rId3"/>
          <a:stretch>
            <a:fillRect/>
          </a:stretch>
        </p:blipFill>
        <p:spPr>
          <a:xfrm>
            <a:off x="558383" y="2838038"/>
            <a:ext cx="8027234" cy="1181924"/>
          </a:xfrm>
          <a:prstGeom prst="rect">
            <a:avLst/>
          </a:prstGeom>
        </p:spPr>
      </p:pic>
    </p:spTree>
    <p:extLst>
      <p:ext uri="{BB962C8B-B14F-4D97-AF65-F5344CB8AC3E}">
        <p14:creationId xmlns:p14="http://schemas.microsoft.com/office/powerpoint/2010/main" val="168610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D572-A1B7-4771-ABFC-B6805DC5A2F3}"/>
              </a:ext>
            </a:extLst>
          </p:cNvPr>
          <p:cNvSpPr>
            <a:spLocks noGrp="1"/>
          </p:cNvSpPr>
          <p:nvPr>
            <p:ph type="ctrTitle"/>
          </p:nvPr>
        </p:nvSpPr>
        <p:spPr>
          <a:xfrm>
            <a:off x="894173" y="4884821"/>
            <a:ext cx="6869760" cy="479657"/>
          </a:xfrm>
        </p:spPr>
        <p:txBody>
          <a:bodyPr/>
          <a:lstStyle/>
          <a:p>
            <a:r>
              <a:rPr lang="en-AU" dirty="0"/>
              <a:t>Networks and decision maths</a:t>
            </a:r>
          </a:p>
        </p:txBody>
      </p:sp>
      <p:sp>
        <p:nvSpPr>
          <p:cNvPr id="3" name="Subtitle 2">
            <a:extLst>
              <a:ext uri="{FF2B5EF4-FFF2-40B4-BE49-F238E27FC236}">
                <a16:creationId xmlns:a16="http://schemas.microsoft.com/office/drawing/2014/main" id="{540C9A19-5C18-44F5-93D6-FA6ACC0CB488}"/>
              </a:ext>
            </a:extLst>
          </p:cNvPr>
          <p:cNvSpPr>
            <a:spLocks noGrp="1"/>
          </p:cNvSpPr>
          <p:nvPr>
            <p:ph type="subTitle" idx="1"/>
          </p:nvPr>
        </p:nvSpPr>
        <p:spPr/>
        <p:txBody>
          <a:bodyPr/>
          <a:lstStyle/>
          <a:p>
            <a:r>
              <a:rPr lang="en-AU" dirty="0"/>
              <a:t>MAV, December 2018</a:t>
            </a:r>
          </a:p>
        </p:txBody>
      </p:sp>
    </p:spTree>
    <p:extLst>
      <p:ext uri="{BB962C8B-B14F-4D97-AF65-F5344CB8AC3E}">
        <p14:creationId xmlns:p14="http://schemas.microsoft.com/office/powerpoint/2010/main" val="323251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6898A35A-D989-4682-83A7-FE7C45969FD3}"/>
              </a:ext>
            </a:extLst>
          </p:cNvPr>
          <p:cNvPicPr>
            <a:picLocks noRot="1" noChangeAspect="1"/>
          </p:cNvPicPr>
          <p:nvPr>
            <a:videoFile r:link="rId1"/>
          </p:nvPr>
        </p:nvPicPr>
        <p:blipFill>
          <a:blip r:embed="rId4"/>
          <a:stretch>
            <a:fillRect/>
          </a:stretch>
        </p:blipFill>
        <p:spPr>
          <a:xfrm>
            <a:off x="881089" y="1352862"/>
            <a:ext cx="7381822" cy="4152275"/>
          </a:xfrm>
          <a:prstGeom prst="rect">
            <a:avLst/>
          </a:prstGeom>
        </p:spPr>
      </p:pic>
    </p:spTree>
    <p:extLst>
      <p:ext uri="{BB962C8B-B14F-4D97-AF65-F5344CB8AC3E}">
        <p14:creationId xmlns:p14="http://schemas.microsoft.com/office/powerpoint/2010/main" val="2714432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B963AF-7050-4057-AA11-E1A669473CAE}"/>
              </a:ext>
            </a:extLst>
          </p:cNvPr>
          <p:cNvPicPr>
            <a:picLocks noChangeAspect="1"/>
          </p:cNvPicPr>
          <p:nvPr/>
        </p:nvPicPr>
        <p:blipFill>
          <a:blip r:embed="rId3"/>
          <a:stretch>
            <a:fillRect/>
          </a:stretch>
        </p:blipFill>
        <p:spPr>
          <a:xfrm>
            <a:off x="1236175" y="1273662"/>
            <a:ext cx="6671650" cy="2893604"/>
          </a:xfrm>
          <a:prstGeom prst="rect">
            <a:avLst/>
          </a:prstGeom>
        </p:spPr>
      </p:pic>
      <p:sp>
        <p:nvSpPr>
          <p:cNvPr id="3" name="Rectangle 2">
            <a:extLst>
              <a:ext uri="{FF2B5EF4-FFF2-40B4-BE49-F238E27FC236}">
                <a16:creationId xmlns:a16="http://schemas.microsoft.com/office/drawing/2014/main" id="{87A2904F-D5F2-41C6-A814-5AC1D33CF23F}"/>
              </a:ext>
            </a:extLst>
          </p:cNvPr>
          <p:cNvSpPr/>
          <p:nvPr/>
        </p:nvSpPr>
        <p:spPr>
          <a:xfrm>
            <a:off x="3225093" y="4773331"/>
            <a:ext cx="2693814" cy="646331"/>
          </a:xfrm>
          <a:prstGeom prst="rect">
            <a:avLst/>
          </a:prstGeom>
        </p:spPr>
        <p:txBody>
          <a:bodyPr wrap="none">
            <a:spAutoFit/>
          </a:bodyPr>
          <a:lstStyle/>
          <a:p>
            <a:r>
              <a:rPr lang="en-AU" dirty="0">
                <a:hlinkClick r:id="rId4"/>
              </a:rPr>
              <a:t>https://ggbm.at/zvmred5q</a:t>
            </a:r>
            <a:endParaRPr lang="en-AU" dirty="0"/>
          </a:p>
          <a:p>
            <a:endParaRPr lang="en-AU" dirty="0"/>
          </a:p>
        </p:txBody>
      </p:sp>
    </p:spTree>
    <p:extLst>
      <p:ext uri="{BB962C8B-B14F-4D97-AF65-F5344CB8AC3E}">
        <p14:creationId xmlns:p14="http://schemas.microsoft.com/office/powerpoint/2010/main" val="339907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F6F19-7C21-4DB2-9A03-F49236A31841}"/>
              </a:ext>
            </a:extLst>
          </p:cNvPr>
          <p:cNvPicPr>
            <a:picLocks noChangeAspect="1"/>
          </p:cNvPicPr>
          <p:nvPr/>
        </p:nvPicPr>
        <p:blipFill>
          <a:blip r:embed="rId3"/>
          <a:stretch>
            <a:fillRect/>
          </a:stretch>
        </p:blipFill>
        <p:spPr>
          <a:xfrm>
            <a:off x="487180" y="2332828"/>
            <a:ext cx="8055996" cy="2192344"/>
          </a:xfrm>
          <a:prstGeom prst="rect">
            <a:avLst/>
          </a:prstGeom>
        </p:spPr>
      </p:pic>
    </p:spTree>
    <p:extLst>
      <p:ext uri="{BB962C8B-B14F-4D97-AF65-F5344CB8AC3E}">
        <p14:creationId xmlns:p14="http://schemas.microsoft.com/office/powerpoint/2010/main" val="2298595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40E49F-64DE-4EEB-A44F-77C387DEEA19}"/>
              </a:ext>
            </a:extLst>
          </p:cNvPr>
          <p:cNvSpPr txBox="1"/>
          <p:nvPr/>
        </p:nvSpPr>
        <p:spPr>
          <a:xfrm>
            <a:off x="3414010" y="3244334"/>
            <a:ext cx="2315980" cy="369332"/>
          </a:xfrm>
          <a:prstGeom prst="rect">
            <a:avLst/>
          </a:prstGeom>
          <a:noFill/>
        </p:spPr>
        <p:txBody>
          <a:bodyPr wrap="square" rtlCol="0">
            <a:spAutoFit/>
          </a:bodyPr>
          <a:lstStyle/>
          <a:p>
            <a:r>
              <a:rPr lang="en-AU" dirty="0"/>
              <a:t>How you can help us!</a:t>
            </a:r>
          </a:p>
        </p:txBody>
      </p:sp>
    </p:spTree>
    <p:extLst>
      <p:ext uri="{BB962C8B-B14F-4D97-AF65-F5344CB8AC3E}">
        <p14:creationId xmlns:p14="http://schemas.microsoft.com/office/powerpoint/2010/main" val="139021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DE9AAB-7F5D-45D1-A541-AD97FF34AAD5}"/>
              </a:ext>
            </a:extLst>
          </p:cNvPr>
          <p:cNvSpPr txBox="1"/>
          <p:nvPr/>
        </p:nvSpPr>
        <p:spPr>
          <a:xfrm>
            <a:off x="1735111" y="3105834"/>
            <a:ext cx="5673777" cy="646331"/>
          </a:xfrm>
          <a:prstGeom prst="rect">
            <a:avLst/>
          </a:prstGeom>
          <a:noFill/>
        </p:spPr>
        <p:txBody>
          <a:bodyPr wrap="square" rtlCol="0">
            <a:spAutoFit/>
          </a:bodyPr>
          <a:lstStyle/>
          <a:p>
            <a:r>
              <a:rPr lang="en-AU" dirty="0">
                <a:hlinkClick r:id="rId3"/>
              </a:rPr>
              <a:t>https://amsi-schools.appspot.com/discrete_mathematics</a:t>
            </a:r>
            <a:endParaRPr lang="en-AU" dirty="0"/>
          </a:p>
          <a:p>
            <a:endParaRPr lang="en-AU" dirty="0"/>
          </a:p>
        </p:txBody>
      </p:sp>
    </p:spTree>
    <p:extLst>
      <p:ext uri="{BB962C8B-B14F-4D97-AF65-F5344CB8AC3E}">
        <p14:creationId xmlns:p14="http://schemas.microsoft.com/office/powerpoint/2010/main" val="89249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9B370-50B9-4F70-8D7A-169899C77958}"/>
              </a:ext>
            </a:extLst>
          </p:cNvPr>
          <p:cNvSpPr txBox="1"/>
          <p:nvPr/>
        </p:nvSpPr>
        <p:spPr>
          <a:xfrm>
            <a:off x="1663908" y="1933731"/>
            <a:ext cx="5816183" cy="3693319"/>
          </a:xfrm>
          <a:prstGeom prst="rect">
            <a:avLst/>
          </a:prstGeom>
          <a:noFill/>
        </p:spPr>
        <p:txBody>
          <a:bodyPr wrap="square" rtlCol="0">
            <a:spAutoFit/>
          </a:bodyPr>
          <a:lstStyle/>
          <a:p>
            <a:r>
              <a:rPr lang="en-AU" dirty="0"/>
              <a:t>Resources and links:</a:t>
            </a:r>
          </a:p>
          <a:p>
            <a:endParaRPr lang="en-AU" dirty="0"/>
          </a:p>
          <a:p>
            <a:r>
              <a:rPr lang="en-AU" dirty="0">
                <a:hlinkClick r:id="rId3"/>
              </a:rPr>
              <a:t>https://calculate.org.au/home/videos/</a:t>
            </a:r>
            <a:endParaRPr lang="en-AU" dirty="0"/>
          </a:p>
          <a:p>
            <a:endParaRPr lang="en-AU" dirty="0"/>
          </a:p>
          <a:p>
            <a:r>
              <a:rPr lang="en-AU" dirty="0">
                <a:hlinkClick r:id="rId4"/>
              </a:rPr>
              <a:t>https://calculate.org.au/wp-content/uploads/sites/15/2018/10/airline-scheduling.pdf</a:t>
            </a:r>
            <a:endParaRPr lang="en-AU" dirty="0"/>
          </a:p>
          <a:p>
            <a:endParaRPr lang="en-AU" dirty="0"/>
          </a:p>
          <a:p>
            <a:endParaRPr lang="en-AU" dirty="0"/>
          </a:p>
          <a:p>
            <a:r>
              <a:rPr lang="en-AU" dirty="0">
                <a:hlinkClick r:id="rId5"/>
              </a:rPr>
              <a:t>https://amsi-schools.appspot.com/discrete_mathematics</a:t>
            </a:r>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40440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239BDB-F992-4D7C-845C-1B5A9D275FCC}"/>
              </a:ext>
            </a:extLst>
          </p:cNvPr>
          <p:cNvSpPr txBox="1"/>
          <p:nvPr/>
        </p:nvSpPr>
        <p:spPr>
          <a:xfrm>
            <a:off x="1262062" y="2690336"/>
            <a:ext cx="6619876" cy="1477328"/>
          </a:xfrm>
          <a:prstGeom prst="rect">
            <a:avLst/>
          </a:prstGeom>
          <a:noFill/>
        </p:spPr>
        <p:txBody>
          <a:bodyPr wrap="square" rtlCol="0">
            <a:spAutoFit/>
          </a:bodyPr>
          <a:lstStyle/>
          <a:p>
            <a:pPr algn="ctr"/>
            <a:r>
              <a:rPr lang="en-AU" dirty="0"/>
              <a:t>“Airline Scheduling”  by Greg Carroll and Vicky Kennard</a:t>
            </a:r>
          </a:p>
          <a:p>
            <a:pPr algn="ctr"/>
            <a:endParaRPr lang="en-AU" dirty="0"/>
          </a:p>
          <a:p>
            <a:pPr algn="ctr"/>
            <a:r>
              <a:rPr lang="en-AU" dirty="0"/>
              <a:t>And</a:t>
            </a:r>
          </a:p>
          <a:p>
            <a:pPr algn="ctr"/>
            <a:endParaRPr lang="en-AU" dirty="0"/>
          </a:p>
          <a:p>
            <a:pPr algn="ctr"/>
            <a:r>
              <a:rPr lang="en-AU" dirty="0"/>
              <a:t>CHOOSEMATHS Online Professional Development for Teachers</a:t>
            </a:r>
          </a:p>
        </p:txBody>
      </p:sp>
    </p:spTree>
    <p:extLst>
      <p:ext uri="{BB962C8B-B14F-4D97-AF65-F5344CB8AC3E}">
        <p14:creationId xmlns:p14="http://schemas.microsoft.com/office/powerpoint/2010/main" val="130299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307B9ED0-C031-4F59-A479-76667A348410}"/>
              </a:ext>
            </a:extLst>
          </p:cNvPr>
          <p:cNvPicPr>
            <a:picLocks noChangeAspect="1"/>
          </p:cNvPicPr>
          <p:nvPr/>
        </p:nvPicPr>
        <p:blipFill>
          <a:blip r:embed="rId4"/>
          <a:stretch>
            <a:fillRect/>
          </a:stretch>
        </p:blipFill>
        <p:spPr>
          <a:xfrm>
            <a:off x="390525" y="838346"/>
            <a:ext cx="7947359" cy="5467204"/>
          </a:xfrm>
          <a:prstGeom prst="rect">
            <a:avLst/>
          </a:prstGeom>
        </p:spPr>
      </p:pic>
    </p:spTree>
    <p:extLst>
      <p:ext uri="{BB962C8B-B14F-4D97-AF65-F5344CB8AC3E}">
        <p14:creationId xmlns:p14="http://schemas.microsoft.com/office/powerpoint/2010/main" val="20249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07008B-797F-4449-8D81-D366992D8A8F}"/>
              </a:ext>
            </a:extLst>
          </p:cNvPr>
          <p:cNvPicPr>
            <a:picLocks noChangeAspect="1"/>
          </p:cNvPicPr>
          <p:nvPr/>
        </p:nvPicPr>
        <p:blipFill>
          <a:blip r:embed="rId3"/>
          <a:stretch>
            <a:fillRect/>
          </a:stretch>
        </p:blipFill>
        <p:spPr>
          <a:xfrm>
            <a:off x="3519487" y="1614487"/>
            <a:ext cx="2105025" cy="3629025"/>
          </a:xfrm>
          <a:prstGeom prst="rect">
            <a:avLst/>
          </a:prstGeom>
        </p:spPr>
      </p:pic>
    </p:spTree>
    <p:extLst>
      <p:ext uri="{BB962C8B-B14F-4D97-AF65-F5344CB8AC3E}">
        <p14:creationId xmlns:p14="http://schemas.microsoft.com/office/powerpoint/2010/main" val="102648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A0AE36FE-1980-4959-9F68-806AD1A0C29C}"/>
              </a:ext>
            </a:extLst>
          </p:cNvPr>
          <p:cNvPicPr>
            <a:picLocks noChangeAspect="1"/>
          </p:cNvPicPr>
          <p:nvPr/>
        </p:nvPicPr>
        <p:blipFill>
          <a:blip r:embed="rId4"/>
          <a:stretch>
            <a:fillRect/>
          </a:stretch>
        </p:blipFill>
        <p:spPr>
          <a:xfrm>
            <a:off x="3095625" y="1804987"/>
            <a:ext cx="2952750" cy="3248025"/>
          </a:xfrm>
          <a:prstGeom prst="rect">
            <a:avLst/>
          </a:prstGeom>
        </p:spPr>
      </p:pic>
    </p:spTree>
    <p:extLst>
      <p:ext uri="{BB962C8B-B14F-4D97-AF65-F5344CB8AC3E}">
        <p14:creationId xmlns:p14="http://schemas.microsoft.com/office/powerpoint/2010/main" val="260274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86F8C0-718F-4204-993F-9D859FC826A8}"/>
              </a:ext>
            </a:extLst>
          </p:cNvPr>
          <p:cNvPicPr>
            <a:picLocks noChangeAspect="1"/>
          </p:cNvPicPr>
          <p:nvPr/>
        </p:nvPicPr>
        <p:blipFill>
          <a:blip r:embed="rId3"/>
          <a:stretch>
            <a:fillRect/>
          </a:stretch>
        </p:blipFill>
        <p:spPr>
          <a:xfrm>
            <a:off x="1585912" y="1738312"/>
            <a:ext cx="5972175" cy="3381375"/>
          </a:xfrm>
          <a:prstGeom prst="rect">
            <a:avLst/>
          </a:prstGeom>
        </p:spPr>
      </p:pic>
      <p:sp>
        <p:nvSpPr>
          <p:cNvPr id="3" name="TextBox 2">
            <a:extLst>
              <a:ext uri="{FF2B5EF4-FFF2-40B4-BE49-F238E27FC236}">
                <a16:creationId xmlns:a16="http://schemas.microsoft.com/office/drawing/2014/main" id="{B568CCB3-64C8-44C8-818A-451F91BE5C4C}"/>
              </a:ext>
            </a:extLst>
          </p:cNvPr>
          <p:cNvSpPr txBox="1"/>
          <p:nvPr/>
        </p:nvSpPr>
        <p:spPr>
          <a:xfrm>
            <a:off x="962025" y="1076325"/>
            <a:ext cx="3848100" cy="369332"/>
          </a:xfrm>
          <a:prstGeom prst="rect">
            <a:avLst/>
          </a:prstGeom>
          <a:noFill/>
        </p:spPr>
        <p:txBody>
          <a:bodyPr wrap="square" rtlCol="0">
            <a:spAutoFit/>
          </a:bodyPr>
          <a:lstStyle/>
          <a:p>
            <a:r>
              <a:rPr lang="en-AU" dirty="0"/>
              <a:t>Example of an end of chapter exercise</a:t>
            </a:r>
          </a:p>
        </p:txBody>
      </p:sp>
    </p:spTree>
    <p:extLst>
      <p:ext uri="{BB962C8B-B14F-4D97-AF65-F5344CB8AC3E}">
        <p14:creationId xmlns:p14="http://schemas.microsoft.com/office/powerpoint/2010/main" val="396493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uler bridge">
            <a:extLst>
              <a:ext uri="{FF2B5EF4-FFF2-40B4-BE49-F238E27FC236}">
                <a16:creationId xmlns:a16="http://schemas.microsoft.com/office/drawing/2014/main" id="{98601EB9-8E89-4CF8-B630-599BBD997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20" y="2115051"/>
            <a:ext cx="287655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07235A5-8FD4-4E99-A037-D16C181D0967}"/>
              </a:ext>
            </a:extLst>
          </p:cNvPr>
          <p:cNvPicPr>
            <a:picLocks noChangeAspect="1"/>
          </p:cNvPicPr>
          <p:nvPr/>
        </p:nvPicPr>
        <p:blipFill>
          <a:blip r:embed="rId4"/>
          <a:stretch>
            <a:fillRect/>
          </a:stretch>
        </p:blipFill>
        <p:spPr>
          <a:xfrm>
            <a:off x="5384130" y="2785811"/>
            <a:ext cx="2508585" cy="2249076"/>
          </a:xfrm>
          <a:prstGeom prst="rect">
            <a:avLst/>
          </a:prstGeom>
        </p:spPr>
      </p:pic>
      <p:sp>
        <p:nvSpPr>
          <p:cNvPr id="2" name="TextBox 1">
            <a:extLst>
              <a:ext uri="{FF2B5EF4-FFF2-40B4-BE49-F238E27FC236}">
                <a16:creationId xmlns:a16="http://schemas.microsoft.com/office/drawing/2014/main" id="{B6A4F6E3-D38A-47C8-9130-604DC7D9DA8A}"/>
              </a:ext>
            </a:extLst>
          </p:cNvPr>
          <p:cNvSpPr txBox="1"/>
          <p:nvPr/>
        </p:nvSpPr>
        <p:spPr>
          <a:xfrm>
            <a:off x="1112421" y="923925"/>
            <a:ext cx="1649830" cy="369332"/>
          </a:xfrm>
          <a:prstGeom prst="rect">
            <a:avLst/>
          </a:prstGeom>
          <a:noFill/>
        </p:spPr>
        <p:txBody>
          <a:bodyPr wrap="square" rtlCol="0">
            <a:spAutoFit/>
          </a:bodyPr>
          <a:lstStyle/>
          <a:p>
            <a:r>
              <a:rPr lang="en-AU" dirty="0"/>
              <a:t>A bit of history</a:t>
            </a:r>
          </a:p>
        </p:txBody>
      </p:sp>
    </p:spTree>
    <p:extLst>
      <p:ext uri="{BB962C8B-B14F-4D97-AF65-F5344CB8AC3E}">
        <p14:creationId xmlns:p14="http://schemas.microsoft.com/office/powerpoint/2010/main" val="420427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33736-5D59-4547-8A7E-B29163ACCCF4}"/>
              </a:ext>
            </a:extLst>
          </p:cNvPr>
          <p:cNvPicPr>
            <a:picLocks noChangeAspect="1"/>
          </p:cNvPicPr>
          <p:nvPr/>
        </p:nvPicPr>
        <p:blipFill>
          <a:blip r:embed="rId3"/>
          <a:stretch>
            <a:fillRect/>
          </a:stretch>
        </p:blipFill>
        <p:spPr>
          <a:xfrm>
            <a:off x="894849" y="2506192"/>
            <a:ext cx="3773404" cy="2221224"/>
          </a:xfrm>
          <a:prstGeom prst="rect">
            <a:avLst/>
          </a:prstGeom>
        </p:spPr>
      </p:pic>
      <p:pic>
        <p:nvPicPr>
          <p:cNvPr id="3" name="Picture 2">
            <a:extLst>
              <a:ext uri="{FF2B5EF4-FFF2-40B4-BE49-F238E27FC236}">
                <a16:creationId xmlns:a16="http://schemas.microsoft.com/office/drawing/2014/main" id="{92F07769-0D27-41A4-8589-C7E210311E93}"/>
              </a:ext>
            </a:extLst>
          </p:cNvPr>
          <p:cNvPicPr>
            <a:picLocks noChangeAspect="1"/>
          </p:cNvPicPr>
          <p:nvPr/>
        </p:nvPicPr>
        <p:blipFill>
          <a:blip r:embed="rId4"/>
          <a:stretch>
            <a:fillRect/>
          </a:stretch>
        </p:blipFill>
        <p:spPr>
          <a:xfrm>
            <a:off x="5802730" y="2506192"/>
            <a:ext cx="2210301" cy="2584555"/>
          </a:xfrm>
          <a:prstGeom prst="rect">
            <a:avLst/>
          </a:prstGeom>
        </p:spPr>
      </p:pic>
      <p:sp>
        <p:nvSpPr>
          <p:cNvPr id="4" name="TextBox 3">
            <a:extLst>
              <a:ext uri="{FF2B5EF4-FFF2-40B4-BE49-F238E27FC236}">
                <a16:creationId xmlns:a16="http://schemas.microsoft.com/office/drawing/2014/main" id="{E4E316B8-F2F1-451A-924B-D278F26A033D}"/>
              </a:ext>
            </a:extLst>
          </p:cNvPr>
          <p:cNvSpPr txBox="1"/>
          <p:nvPr/>
        </p:nvSpPr>
        <p:spPr>
          <a:xfrm>
            <a:off x="1009650" y="1123950"/>
            <a:ext cx="1932196" cy="369332"/>
          </a:xfrm>
          <a:prstGeom prst="rect">
            <a:avLst/>
          </a:prstGeom>
          <a:noFill/>
        </p:spPr>
        <p:txBody>
          <a:bodyPr wrap="none" rtlCol="0">
            <a:spAutoFit/>
          </a:bodyPr>
          <a:lstStyle/>
          <a:p>
            <a:r>
              <a:rPr lang="en-AU" dirty="0"/>
              <a:t>Directed Networks</a:t>
            </a:r>
          </a:p>
        </p:txBody>
      </p:sp>
    </p:spTree>
    <p:extLst>
      <p:ext uri="{BB962C8B-B14F-4D97-AF65-F5344CB8AC3E}">
        <p14:creationId xmlns:p14="http://schemas.microsoft.com/office/powerpoint/2010/main" val="3514688387"/>
      </p:ext>
    </p:extLst>
  </p:cSld>
  <p:clrMapOvr>
    <a:masterClrMapping/>
  </p:clrMapOvr>
</p:sld>
</file>

<file path=ppt/theme/theme1.xml><?xml version="1.0" encoding="utf-8"?>
<a:theme xmlns:a="http://schemas.openxmlformats.org/drawingml/2006/main" name="AM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SI" id="{EB72EBA1-96C7-4A75-962B-43E7B0B0341C}" vid="{E8CEE06A-523F-4E18-83FD-F5E15256D84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oose Maths Presentation Template" id="{EFEFB7F9-597E-4147-9CC9-F38AE93B29A3}" vid="{185AAF2F-D50C-48C1-9DC0-EDC6AA41E47B}"/>
    </a:ext>
  </a:extLst>
</a:theme>
</file>

<file path=ppt/theme/theme3.xml><?xml version="1.0" encoding="utf-8"?>
<a:theme xmlns:a="http://schemas.openxmlformats.org/drawingml/2006/main" name="3_Custom Desig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ose Maths Presentation Template" id="{EFEFB7F9-597E-4147-9CC9-F38AE93B29A3}" vid="{74D82C07-1318-4929-BC05-38A4CF8D1DA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ose Maths Presentation Template" id="{EFEFB7F9-597E-4147-9CC9-F38AE93B29A3}" vid="{7A9E4AD2-3AFA-4D6B-B4C2-1B9DD37C3552}"/>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ose Maths Presentation Template" id="{EFEFB7F9-597E-4147-9CC9-F38AE93B29A3}" vid="{4DF01DC4-1BEC-401E-9475-79F69598D23B}"/>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ose Maths Presentation Template" id="{EFEFB7F9-597E-4147-9CC9-F38AE93B29A3}" vid="{28F137FC-0DA2-49C8-B015-54B96BCF1727}"/>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ose Maths Presentation Template" id="{EFEFB7F9-597E-4147-9CC9-F38AE93B29A3}" vid="{F56F89AE-0331-43C1-B93A-8BAD60E8D318}"/>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ose Maths Presentation Template" id="{EFEFB7F9-597E-4147-9CC9-F38AE93B29A3}" vid="{B7A7F4EF-B842-4FD4-A6C0-724CDCA3C884}"/>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ose Maths Presentation Template" id="{EFEFB7F9-597E-4147-9CC9-F38AE93B29A3}" vid="{BE776367-C995-4947-99AB-0A13FD0BBA5A}"/>
    </a:ext>
  </a:extLst>
</a:theme>
</file>

<file path=docProps/app.xml><?xml version="1.0" encoding="utf-8"?>
<Properties xmlns="http://schemas.openxmlformats.org/officeDocument/2006/extended-properties" xmlns:vt="http://schemas.openxmlformats.org/officeDocument/2006/docPropsVTypes">
  <Template>AMSI</Template>
  <TotalTime>1431</TotalTime>
  <Words>1401</Words>
  <Application>Microsoft Office PowerPoint</Application>
  <PresentationFormat>On-screen Show (4:3)</PresentationFormat>
  <Paragraphs>173</Paragraphs>
  <Slides>25</Slides>
  <Notes>24</Notes>
  <HiddenSlides>0</HiddenSlides>
  <MMClips>1</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25</vt:i4>
      </vt:variant>
    </vt:vector>
  </HeadingPairs>
  <TitlesOfParts>
    <vt:vector size="36" baseType="lpstr">
      <vt:lpstr>Arial</vt:lpstr>
      <vt:lpstr>Calibri</vt:lpstr>
      <vt:lpstr>AMSI</vt:lpstr>
      <vt:lpstr>2_Office Theme</vt:lpstr>
      <vt:lpstr>3_Custom Design</vt:lpstr>
      <vt:lpstr>Custom Design</vt:lpstr>
      <vt:lpstr>4_Custom Design</vt:lpstr>
      <vt:lpstr>1_Custom Design</vt:lpstr>
      <vt:lpstr>5_Custom Design</vt:lpstr>
      <vt:lpstr>2_Custom Design</vt:lpstr>
      <vt:lpstr>6_Custom Design</vt:lpstr>
      <vt:lpstr>PowerPoint Presentation</vt:lpstr>
      <vt:lpstr>Networks and decision 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ACT TASKS</dc:title>
  <dc:creator>Vicky Kennard</dc:creator>
  <cp:lastModifiedBy>Vicky Kennard</cp:lastModifiedBy>
  <cp:revision>42</cp:revision>
  <dcterms:created xsi:type="dcterms:W3CDTF">2018-05-07T09:03:43Z</dcterms:created>
  <dcterms:modified xsi:type="dcterms:W3CDTF">2018-12-07T04:07:13Z</dcterms:modified>
</cp:coreProperties>
</file>