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308" r:id="rId4"/>
    <p:sldId id="309" r:id="rId5"/>
    <p:sldId id="300" r:id="rId6"/>
    <p:sldId id="310" r:id="rId7"/>
    <p:sldId id="301" r:id="rId8"/>
    <p:sldId id="302" r:id="rId9"/>
    <p:sldId id="303" r:id="rId10"/>
    <p:sldId id="304" r:id="rId11"/>
    <p:sldId id="305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Namara, Allason" initials="MA" lastIdx="1" clrIdx="0">
    <p:extLst>
      <p:ext uri="{19B8F6BF-5375-455C-9EA6-DF929625EA0E}">
        <p15:presenceInfo xmlns:p15="http://schemas.microsoft.com/office/powerpoint/2012/main" userId="S-1-5-21-331298818-2112300089-635260049-3271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1T08:38:24.819" idx="1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4A68-47C6-4399-8375-081E31D56547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8CF5-BC4C-48EF-B1DC-F68CD01EC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2237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</a:t>
            </a:r>
          </a:p>
          <a:p>
            <a:r>
              <a:rPr lang="en-US" dirty="0"/>
              <a:t>Job title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1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4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549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0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40821"/>
            <a:ext cx="3932237" cy="1109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78" y="1450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203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70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74319"/>
            <a:ext cx="3932237" cy="11762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2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8646395" y="3312395"/>
            <a:ext cx="6858000" cy="233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1510183"/>
            <a:ext cx="2246105" cy="78613"/>
          </a:xfrm>
          <a:prstGeom prst="rect">
            <a:avLst/>
          </a:prstGeom>
        </p:spPr>
      </p:pic>
      <p:pic>
        <p:nvPicPr>
          <p:cNvPr id="5" name="Picture 4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9" y="548640"/>
            <a:ext cx="2618774" cy="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Specialist 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chemeClr val="tx1"/>
                </a:solidFill>
              </a:rPr>
              <a:t>Exam 2</a:t>
            </a:r>
          </a:p>
          <a:p>
            <a:r>
              <a:rPr lang="en-AU" sz="4000" dirty="0">
                <a:solidFill>
                  <a:schemeClr val="tx1"/>
                </a:solidFill>
              </a:rPr>
              <a:t>Multiple Choice</a:t>
            </a:r>
          </a:p>
        </p:txBody>
      </p:sp>
    </p:spTree>
    <p:extLst>
      <p:ext uri="{BB962C8B-B14F-4D97-AF65-F5344CB8AC3E}">
        <p14:creationId xmlns:p14="http://schemas.microsoft.com/office/powerpoint/2010/main" val="4384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00CB-D86D-4467-9C4F-8B90E38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(B 21%)	Question 12      A 49%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97E4C-B989-4AB5-833C-B349C1AE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07" y="1850181"/>
            <a:ext cx="8408507" cy="2903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90CFC-FDAB-4EEE-9A41-521D45A5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06" y="3518038"/>
            <a:ext cx="2200275" cy="226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EC2F5-F623-4388-BDC0-B4C5A843F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929" y="3401398"/>
            <a:ext cx="2190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AB77-C493-4303-89F6-B05CB0BA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(C 20%)	Question 17	     A 37%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56346-8865-4F14-8C1C-80405272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169" y="1578662"/>
            <a:ext cx="5376241" cy="495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3BAE1-2F67-44C9-8109-5FF3B1DA7762}"/>
              </a:ext>
            </a:extLst>
          </p:cNvPr>
          <p:cNvPicPr/>
          <p:nvPr/>
        </p:nvPicPr>
        <p:blipFill rotWithShape="1">
          <a:blip r:embed="rId3"/>
          <a:srcRect b="27322"/>
          <a:stretch/>
        </p:blipFill>
        <p:spPr bwMode="auto">
          <a:xfrm>
            <a:off x="7120586" y="2658442"/>
            <a:ext cx="3178810" cy="1739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8FCFD-04DF-402E-825C-E98EBD5075F8}"/>
              </a:ext>
            </a:extLst>
          </p:cNvPr>
          <p:cNvPicPr/>
          <p:nvPr/>
        </p:nvPicPr>
        <p:blipFill rotWithShape="1">
          <a:blip r:embed="rId4"/>
          <a:srcRect b="51912"/>
          <a:stretch/>
        </p:blipFill>
        <p:spPr bwMode="auto">
          <a:xfrm>
            <a:off x="7547113" y="5478124"/>
            <a:ext cx="3200400" cy="115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3CD6A-69C9-492B-B42A-B4A2537D5CAB}"/>
              </a:ext>
            </a:extLst>
          </p:cNvPr>
          <p:cNvSpPr txBox="1"/>
          <p:nvPr/>
        </p:nvSpPr>
        <p:spPr>
          <a:xfrm>
            <a:off x="8829261" y="5138530"/>
            <a:ext cx="118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Option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B10F7-2254-4929-A0B1-ECA05DA50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726" y="2138363"/>
            <a:ext cx="1556395" cy="9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1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F3CC-1F31-457C-9473-998EF881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(A 25%)</a:t>
            </a:r>
            <a:r>
              <a:rPr lang="en-AU" dirty="0"/>
              <a:t>	</a:t>
            </a:r>
            <a:r>
              <a:rPr lang="en-AU" dirty="0">
                <a:solidFill>
                  <a:srgbClr val="FF0000"/>
                </a:solidFill>
              </a:rPr>
              <a:t>Question 18      E 42%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C4F8E-BCBE-46DF-A0ED-BCDFEAFF5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9" y="1667629"/>
            <a:ext cx="7871791" cy="4042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E46C5-E188-4D96-8C22-D373B023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13" y="3271838"/>
            <a:ext cx="2057400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7F426-C4FC-41B5-8B38-227F7DB48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101" y="3688764"/>
            <a:ext cx="4010025" cy="67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DC180-C4EC-4175-86AA-0332C5C8E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101" y="4365037"/>
            <a:ext cx="3495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6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490F-018B-4658-9058-F40188F9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(C 19%)	Question 19	     D 44%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8FA09-BFCD-42A7-BF8F-3D362E78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89" y="1803333"/>
            <a:ext cx="7892912" cy="2357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BFC24-A99D-4377-B755-94BA249EB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15" y="3271838"/>
            <a:ext cx="3600450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AA83E-EEE3-45FA-8975-05814AB4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343" y="3538329"/>
            <a:ext cx="14763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5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(B 30%)       Question 2	    E 37%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334D4-8905-4F57-A957-01507DE9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92" y="1701620"/>
            <a:ext cx="6031396" cy="39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FE0-69BC-4036-B148-B0914F1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9D32E-232B-4BEB-BF9F-D55FCBAF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B29A3-A177-4BC7-A2FF-F90A3CC7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02" y="1685858"/>
            <a:ext cx="3849698" cy="2899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C4BA2-F833-4C5A-B8A4-B1070CB3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29" y="1685925"/>
            <a:ext cx="3963349" cy="2984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0E366-74B1-44F0-83F9-23A09F2C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4905788"/>
            <a:ext cx="3695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0036-B4AE-4866-9187-AA0F34E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(E 35%)	Question 3       D 47%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DB45D-3E97-4331-9379-6ABDC972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32" y="1629604"/>
            <a:ext cx="7545042" cy="2261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39D2C1-E524-4FD1-808F-C30486B291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88"/>
          <a:stretch/>
        </p:blipFill>
        <p:spPr bwMode="auto">
          <a:xfrm>
            <a:off x="4347956" y="2900708"/>
            <a:ext cx="4629150" cy="145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675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C772-5D09-4EC5-A834-92D70D29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(D 30%)	Question 6 	     B 46%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7187D-53CE-4FCC-A9CE-0A53029D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770407"/>
            <a:ext cx="67627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ABF8-4B7D-4627-94A9-13216963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64E4E-6501-4893-9EBA-D7701D12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99" y="2553842"/>
            <a:ext cx="4091165" cy="3300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30A24-5407-43AD-ABF9-F1D27D6B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399" y="1558372"/>
            <a:ext cx="2733675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6DF75-B274-47B3-B8E3-3646B2D2783B}"/>
              </a:ext>
            </a:extLst>
          </p:cNvPr>
          <p:cNvPicPr/>
          <p:nvPr/>
        </p:nvPicPr>
        <p:blipFill rotWithShape="1">
          <a:blip r:embed="rId4"/>
          <a:srcRect b="32787"/>
          <a:stretch/>
        </p:blipFill>
        <p:spPr bwMode="auto">
          <a:xfrm>
            <a:off x="6460532" y="4321175"/>
            <a:ext cx="3524885" cy="178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762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1927-5C64-434D-89B8-017BFFD9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(D 52%)	Question 8 	     B 29%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DE56B-2E9A-4410-ADB3-BB6C8280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68" y="1428752"/>
            <a:ext cx="6048375" cy="491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0C811-76A6-49AD-864B-C11062D7C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656" y="3224213"/>
            <a:ext cx="2790825" cy="40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50135-A6B8-457E-8BD4-A704EC6AE219}"/>
              </a:ext>
            </a:extLst>
          </p:cNvPr>
          <p:cNvPicPr/>
          <p:nvPr/>
        </p:nvPicPr>
        <p:blipFill rotWithShape="1">
          <a:blip r:embed="rId4"/>
          <a:srcRect b="56284"/>
          <a:stretch/>
        </p:blipFill>
        <p:spPr bwMode="auto">
          <a:xfrm>
            <a:off x="6364354" y="3807619"/>
            <a:ext cx="3587750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7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28EC-A1EC-4C36-8EF3-217342AD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  (E 30%)	Question 9	     B 45%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A26593-5257-43CB-8FA0-769BFC976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157" y="1653636"/>
            <a:ext cx="7692887" cy="2737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FF1B6-2E53-4026-B387-1C95BFC25E35}"/>
              </a:ext>
            </a:extLst>
          </p:cNvPr>
          <p:cNvPicPr/>
          <p:nvPr/>
        </p:nvPicPr>
        <p:blipFill rotWithShape="1">
          <a:blip r:embed="rId3"/>
          <a:srcRect b="53187"/>
          <a:stretch/>
        </p:blipFill>
        <p:spPr bwMode="auto">
          <a:xfrm>
            <a:off x="5398190" y="3022264"/>
            <a:ext cx="3562350" cy="1255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DE24A-9360-4900-9254-F95FD3666539}"/>
              </a:ext>
            </a:extLst>
          </p:cNvPr>
          <p:cNvPicPr/>
          <p:nvPr/>
        </p:nvPicPr>
        <p:blipFill rotWithShape="1">
          <a:blip r:embed="rId4"/>
          <a:srcRect b="55191"/>
          <a:stretch/>
        </p:blipFill>
        <p:spPr bwMode="auto">
          <a:xfrm>
            <a:off x="2891044" y="5141778"/>
            <a:ext cx="2990850" cy="1009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4B37F1-A182-4711-AFF0-D36D79B02A6B}"/>
              </a:ext>
            </a:extLst>
          </p:cNvPr>
          <p:cNvSpPr txBox="1"/>
          <p:nvPr/>
        </p:nvSpPr>
        <p:spPr>
          <a:xfrm>
            <a:off x="6195391" y="53571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Option E</a:t>
            </a:r>
          </a:p>
        </p:txBody>
      </p:sp>
    </p:spTree>
    <p:extLst>
      <p:ext uri="{BB962C8B-B14F-4D97-AF65-F5344CB8AC3E}">
        <p14:creationId xmlns:p14="http://schemas.microsoft.com/office/powerpoint/2010/main" val="396653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5990-ACFE-4986-A5FC-F26EB466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 (C 45%)		Question 10		E 6%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34B0E8-FDCA-4F4C-8AF6-211DD22C8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193" y="1667728"/>
            <a:ext cx="8229600" cy="35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BDDA15-3950-44D0-B0D3-C74CD7F7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201" y="4185410"/>
            <a:ext cx="31718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3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Specialist Mathematics</vt:lpstr>
      <vt:lpstr>    (B 30%)       Question 2     E 37%</vt:lpstr>
      <vt:lpstr>Question 2</vt:lpstr>
      <vt:lpstr>   (E 35%) Question 3       D 47%</vt:lpstr>
      <vt:lpstr>   (D 30%) Question 6       B 46%</vt:lpstr>
      <vt:lpstr>Question 6</vt:lpstr>
      <vt:lpstr>   (D 52%) Question 8       B 29%</vt:lpstr>
      <vt:lpstr>   (E 30%) Question 9      B 45%</vt:lpstr>
      <vt:lpstr> (C 45%)  Question 10  E 6%</vt:lpstr>
      <vt:lpstr>   (B 21%) Question 12      A 49%</vt:lpstr>
      <vt:lpstr>   (C 20%) Question 17      A 37%</vt:lpstr>
      <vt:lpstr>   (A 25%) Question 18      E 42%</vt:lpstr>
      <vt:lpstr>   (C 19%) Question 19      D 44%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Saffin</dc:creator>
  <cp:lastModifiedBy>Helen Haralambous</cp:lastModifiedBy>
  <cp:revision>8</cp:revision>
  <dcterms:created xsi:type="dcterms:W3CDTF">2017-06-02T04:36:15Z</dcterms:created>
  <dcterms:modified xsi:type="dcterms:W3CDTF">2018-12-09T22:31:38Z</dcterms:modified>
</cp:coreProperties>
</file>