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99" r:id="rId3"/>
    <p:sldId id="325" r:id="rId4"/>
    <p:sldId id="327" r:id="rId5"/>
    <p:sldId id="328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4A68-47C6-4399-8375-081E31D5654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8CF5-BC4C-48EF-B1DC-F68CD01E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BDC-0E14-40D5-8E4A-74911E14007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25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BDC-0E14-40D5-8E4A-74911E14007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79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2237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</a:t>
            </a:r>
          </a:p>
          <a:p>
            <a:r>
              <a:rPr lang="en-US" dirty="0"/>
              <a:t>Job title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1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4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549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0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40821"/>
            <a:ext cx="3932237" cy="1109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78" y="1450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203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70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74319"/>
            <a:ext cx="3932237" cy="11762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2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8646395" y="3312395"/>
            <a:ext cx="6858000" cy="233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1510183"/>
            <a:ext cx="2246105" cy="78613"/>
          </a:xfrm>
          <a:prstGeom prst="rect">
            <a:avLst/>
          </a:prstGeom>
        </p:spPr>
      </p:pic>
      <p:pic>
        <p:nvPicPr>
          <p:cNvPr id="5" name="Picture 4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9" y="548640"/>
            <a:ext cx="2618774" cy="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Specialist 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chemeClr val="tx1"/>
                </a:solidFill>
              </a:rPr>
              <a:t>Exam 1</a:t>
            </a:r>
          </a:p>
          <a:p>
            <a:r>
              <a:rPr lang="en-AU" sz="4000" dirty="0">
                <a:solidFill>
                  <a:schemeClr val="tx1"/>
                </a:solidFill>
              </a:rPr>
              <a:t>Short Answer</a:t>
            </a:r>
          </a:p>
        </p:txBody>
      </p:sp>
    </p:spTree>
    <p:extLst>
      <p:ext uri="{BB962C8B-B14F-4D97-AF65-F5344CB8AC3E}">
        <p14:creationId xmlns:p14="http://schemas.microsoft.com/office/powerpoint/2010/main" val="4384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ED11-CC7C-4062-8780-F589B3DB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B8C7E-A5F5-4F41-AC83-2B5E90D14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00" y="5465597"/>
            <a:ext cx="4848225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8C3AB-D08E-4836-BA7B-5064EE01F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49" y="2336419"/>
            <a:ext cx="3309082" cy="3055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4DC7F-B999-43DD-BFE2-784563D9A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652" y="1670317"/>
            <a:ext cx="7000875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65D5B-8D5C-4537-97BF-C3AB08354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253" y="4551476"/>
            <a:ext cx="7817221" cy="87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D5D7E-B5CF-47ED-BC72-1ED698E66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55" y="2940079"/>
            <a:ext cx="20193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A9E6-81CC-4179-95E7-3ABDBB21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FDCE7-D351-4E69-A7B3-BD4DAABE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14" y="2999735"/>
            <a:ext cx="3352800" cy="2352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3D5A0-1A40-4652-8D78-9C585B79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868" y="3429000"/>
            <a:ext cx="2895600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E4E00-7161-44E4-BB34-9945DED60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91" y="1632918"/>
            <a:ext cx="8358809" cy="873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CDB107-3EAC-4E5E-8B99-9039A97B0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5464989"/>
            <a:ext cx="476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419A-78B2-45ED-A578-B5D86FDC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3692E-7271-4045-99E4-486D3300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3" y="4849880"/>
            <a:ext cx="4638675" cy="89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7AE71-D0D2-4708-A061-1D9EB2D98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739" y="1655392"/>
            <a:ext cx="7931426" cy="1471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1ACD1-4301-4A36-8B60-EFBFE88F8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3429000"/>
            <a:ext cx="25527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4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DC80-FE2C-4039-8DDE-E0E81AB8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41DF5-C696-4DD9-A7EE-E843C789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32" y="1616765"/>
            <a:ext cx="8368748" cy="551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6EF7E-D4C3-486F-A8BF-41B79F525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5297797"/>
            <a:ext cx="5562600" cy="923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BBDFC-D1F8-4896-B648-F37772C4A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50" y="2335522"/>
            <a:ext cx="3467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CD87-2C3B-40E3-AF3A-3984E1E7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00B01-7D8F-4912-8438-81A36CF9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5124241"/>
            <a:ext cx="3943350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F5922-9812-4004-ACC3-11813F70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07" y="1729084"/>
            <a:ext cx="8448261" cy="602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8A2DB-3B47-4724-83E8-177FA39D9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62" y="3080797"/>
            <a:ext cx="5324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BF70-1B6E-4940-82D1-A21EF285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06F07-16BD-4141-84D1-B44EDAAE5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496" y="1755543"/>
            <a:ext cx="8408504" cy="67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6C3C2-B758-47A8-BD93-8BC3B7AC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63" y="4765605"/>
            <a:ext cx="4638675" cy="90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AF432-F6EE-46B4-BD6A-B15FCAB13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8" y="3200400"/>
            <a:ext cx="40481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8184-DA5D-4238-8536-75D6D379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0C737-06FA-4A3B-9F4E-4950718A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43" y="2445573"/>
            <a:ext cx="1885951" cy="526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5555B-202E-486F-A36C-C8F4AFAC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003" y="2940965"/>
            <a:ext cx="3492570" cy="1231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84F86-541C-4CD4-8FB5-5D5B1A9CA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267" y="4187600"/>
            <a:ext cx="2561812" cy="1743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35D3A-525C-4A06-AB80-335A14566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467" y="2961861"/>
            <a:ext cx="4645075" cy="1401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FF208-7D6B-4251-9A16-344D6BE83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573" y="4384175"/>
            <a:ext cx="891830" cy="27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2EBEC2-B214-4B11-BFD4-7ABF941CC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0" y="5849434"/>
            <a:ext cx="6477000" cy="933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02C63-6519-4374-BD98-42C4BE9AA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490" y="1607682"/>
            <a:ext cx="8319052" cy="6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2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 Instructions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408" y="2244370"/>
            <a:ext cx="7308206" cy="17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2611" y="5406501"/>
            <a:ext cx="221941" cy="275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924149" y="3737500"/>
            <a:ext cx="581487" cy="32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24B72F1-0BA2-44D0-B284-1A71E7A74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39" y="2253402"/>
            <a:ext cx="10819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6CE62D5-0F44-4092-9F41-FA17A8AB7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65220"/>
              </p:ext>
            </p:extLst>
          </p:nvPr>
        </p:nvGraphicFramePr>
        <p:xfrm>
          <a:off x="4126310" y="2676111"/>
          <a:ext cx="4808415" cy="24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454400" imgH="1727200" progId="Equation.DSMT4">
                  <p:embed/>
                </p:oleObj>
              </mc:Choice>
              <mc:Fallback>
                <p:oleObj name="Equation" r:id="rId3" imgW="3454400" imgH="172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6CE62D5-0F44-4092-9F41-FA17A8AB7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310" y="2676111"/>
                        <a:ext cx="4808415" cy="2435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A6A8124-3902-4D7F-843F-3391DC7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553" y="1630232"/>
            <a:ext cx="8229600" cy="820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AD214C-084F-43D9-B9A5-665AEA263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123" y="5434846"/>
            <a:ext cx="4581939" cy="7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8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BB41F16-64E1-4A2D-A29D-F90AB7DD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2098793"/>
            <a:ext cx="11004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EC1238C-4465-43EB-83E9-583FF74A5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156529"/>
              </p:ext>
            </p:extLst>
          </p:nvPr>
        </p:nvGraphicFramePr>
        <p:xfrm>
          <a:off x="3321050" y="2576063"/>
          <a:ext cx="4325454" cy="281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3594100" imgH="2336800" progId="Equation.DSMT4">
                  <p:embed/>
                </p:oleObj>
              </mc:Choice>
              <mc:Fallback>
                <p:oleObj name="Equation" r:id="rId3" imgW="3594100" imgH="2336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EC1238C-4465-43EB-83E9-583FF74A5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576063"/>
                        <a:ext cx="4325454" cy="2812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081C06D-A596-4ED1-B3D7-A4BEDEB37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539" y="5540443"/>
            <a:ext cx="6008687" cy="822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76F124-C551-4C24-97FE-FD51B576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049" y="1616354"/>
            <a:ext cx="7881730" cy="10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1" y="859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1" y="1447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001" y="20346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58A48-7BA1-462A-9A8E-B0F68D07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994726"/>
            <a:ext cx="329565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3F3D33-7162-4A26-9EF9-CA1126E3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370" y="2994726"/>
            <a:ext cx="3838575" cy="1962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09390-79C7-4E8D-8CF8-479616205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5416823"/>
            <a:ext cx="5591175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2021F2-B1C1-4AA0-96E8-44B437B98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580" y="1682050"/>
            <a:ext cx="63912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DBD9-752E-419C-B3C4-99B3AF58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B1ED4-426F-49A9-A405-5058895A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3576789"/>
            <a:ext cx="2619375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072A8-AB90-4659-8BF0-FC6BC02E2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6" y="5298382"/>
            <a:ext cx="5610225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E5153-6E50-4E93-A8E9-DB36D0E3A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093" y="1675980"/>
            <a:ext cx="7262191" cy="14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8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CE40-A602-4CC2-B668-354FFB1E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90757-F681-4B07-AB3B-58ABFD2E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7" y="3212077"/>
            <a:ext cx="4762500" cy="3362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44334E-E515-4659-81B6-CFB476CA2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47203"/>
            <a:ext cx="5648532" cy="846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92EB7-4C8A-4851-9E9F-879C5255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317" y="1642045"/>
            <a:ext cx="7507978" cy="16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2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4355-A33C-4CE9-9D23-6DD57121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638A7-5014-4F50-8156-AE5C3D16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308321"/>
            <a:ext cx="56388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EC9B8-DACC-4EF7-BBE5-38964F973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50" y="1695957"/>
            <a:ext cx="7131948" cy="1511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0C739-B146-4401-9209-B36C86076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62" y="3243480"/>
            <a:ext cx="5324475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CD3B3-A743-4247-B511-47E7AA3CF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219" y="4403021"/>
            <a:ext cx="2171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1385-F21D-4635-A424-496859C3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80F57-FBF9-4C52-ABF8-0ACFC6DF3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47" y="2819146"/>
            <a:ext cx="4276725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5F04A-0020-440A-B875-37A4E10A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98" y="2674463"/>
            <a:ext cx="2257425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D2478-97D5-4D11-9B41-9B3FB5DB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707" y="1592810"/>
            <a:ext cx="8020878" cy="1265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4D18B-4979-45BB-9D79-948EFC25C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62" y="5676646"/>
            <a:ext cx="66198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9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</Words>
  <Application>Microsoft Office PowerPoint</Application>
  <PresentationFormat>Widescreen</PresentationFormat>
  <Paragraphs>20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Equation</vt:lpstr>
      <vt:lpstr>Specialist Mathematics</vt:lpstr>
      <vt:lpstr>Exam Instructions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8</vt:lpstr>
      <vt:lpstr>Question 9</vt:lpstr>
      <vt:lpstr>Question 9</vt:lpstr>
      <vt:lpstr>Question 10</vt:lpstr>
      <vt:lpstr>Question 10</vt:lpstr>
      <vt:lpstr>Question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Saffin</dc:creator>
  <cp:lastModifiedBy>Helen Haralambous</cp:lastModifiedBy>
  <cp:revision>9</cp:revision>
  <dcterms:created xsi:type="dcterms:W3CDTF">2017-06-02T04:36:15Z</dcterms:created>
  <dcterms:modified xsi:type="dcterms:W3CDTF">2018-12-09T22:29:43Z</dcterms:modified>
</cp:coreProperties>
</file>