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9" r:id="rId2"/>
    <p:sldId id="267" r:id="rId3"/>
    <p:sldId id="268" r:id="rId4"/>
    <p:sldId id="269" r:id="rId5"/>
    <p:sldId id="273" r:id="rId6"/>
    <p:sldId id="280" r:id="rId7"/>
    <p:sldId id="281" r:id="rId8"/>
    <p:sldId id="282" r:id="rId9"/>
    <p:sldId id="283" r:id="rId10"/>
    <p:sldId id="270" r:id="rId11"/>
    <p:sldId id="257" r:id="rId12"/>
    <p:sldId id="275" r:id="rId13"/>
    <p:sldId id="277" r:id="rId14"/>
    <p:sldId id="276" r:id="rId15"/>
    <p:sldId id="258" r:id="rId16"/>
    <p:sldId id="262" r:id="rId17"/>
    <p:sldId id="263" r:id="rId18"/>
    <p:sldId id="265" r:id="rId19"/>
    <p:sldId id="297" r:id="rId20"/>
    <p:sldId id="279" r:id="rId21"/>
    <p:sldId id="296" r:id="rId22"/>
    <p:sldId id="293" r:id="rId23"/>
    <p:sldId id="294" r:id="rId24"/>
    <p:sldId id="295" r:id="rId25"/>
    <p:sldId id="284" r:id="rId26"/>
    <p:sldId id="285" r:id="rId27"/>
    <p:sldId id="286" r:id="rId28"/>
    <p:sldId id="271" r:id="rId29"/>
    <p:sldId id="298" r:id="rId30"/>
    <p:sldId id="287" r:id="rId31"/>
    <p:sldId id="289" r:id="rId32"/>
    <p:sldId id="290" r:id="rId33"/>
    <p:sldId id="291" r:id="rId34"/>
    <p:sldId id="292" r:id="rId35"/>
    <p:sldId id="266"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7648" units="cm"/>
          <inkml:channel name="Y" type="integer" max="15552" units="cm"/>
          <inkml:channel name="F" type="integer" max="2047" units="dev"/>
          <inkml:channel name="T" type="integer" max="2.14748E9" units="dev"/>
        </inkml:traceFormat>
        <inkml:channelProperties>
          <inkml:channelProperty channel="X" name="resolution" value="1000.65149" units="1/cm"/>
          <inkml:channelProperty channel="Y" name="resolution" value="1001.41663" units="1/cm"/>
          <inkml:channelProperty channel="F" name="resolution" value="0" units="1/dev"/>
          <inkml:channelProperty channel="T" name="resolution" value="1" units="1/dev"/>
        </inkml:channelProperties>
      </inkml:inkSource>
      <inkml:timestamp xml:id="ts0" timeString="2018-11-14T04:17:59.216"/>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491CFCE7-45A7-4191-AC0B-095F1688979F}" emma:medium="tactile" emma:mode="ink">
          <msink:context xmlns:msink="http://schemas.microsoft.com/ink/2010/main" type="writingRegion" rotatedBoundingBox="2611,6043 31439,5986 31448,10615 2620,10672"/>
        </emma:interpretation>
      </emma:emma>
    </inkml:annotationXML>
    <inkml:traceGroup>
      <inkml:annotationXML>
        <emma:emma xmlns:emma="http://www.w3.org/2003/04/emma" version="1.0">
          <emma:interpretation id="{943D581C-D8B8-41A6-A5E2-05245DC5683F}" emma:medium="tactile" emma:mode="ink">
            <msink:context xmlns:msink="http://schemas.microsoft.com/ink/2010/main" type="paragraph" rotatedBoundingBox="2831,6043 31439,5986 31444,8172 2835,8229" alignmentLevel="1"/>
          </emma:interpretation>
        </emma:emma>
      </inkml:annotationXML>
      <inkml:traceGroup>
        <inkml:annotationXML>
          <emma:emma xmlns:emma="http://www.w3.org/2003/04/emma" version="1.0">
            <emma:interpretation id="{8ABD0A77-41A7-4008-9BFE-52E22F28A4FB}" emma:medium="tactile" emma:mode="ink">
              <msink:context xmlns:msink="http://schemas.microsoft.com/ink/2010/main" type="line" rotatedBoundingBox="2831,6043 31439,5986 31444,8172 2835,8229"/>
            </emma:interpretation>
          </emma:emma>
        </inkml:annotationXML>
        <inkml:traceGroup>
          <inkml:annotationXML>
            <emma:emma xmlns:emma="http://www.w3.org/2003/04/emma" version="1.0">
              <emma:interpretation id="{5199C93E-F266-41F1-9835-51A4086CDC04}" emma:medium="tactile" emma:mode="ink">
                <msink:context xmlns:msink="http://schemas.microsoft.com/ink/2010/main" type="inkWord" rotatedBoundingBox="2832,6498 4625,6495 4627,7496 2834,7500"/>
              </emma:interpretation>
              <emma:one-of disjunction-type="recognition" id="oneOf0">
                <emma:interpretation id="interp0" emma:lang="" emma:confidence="1">
                  <emma:literal/>
                </emma:interpretation>
              </emma:one-of>
            </emma:emma>
          </inkml:annotationXML>
          <inkml:trace contextRef="#ctx0" brushRef="#br0">15 63 421 0,'-2'-17'109'0,"2"3"3"0,0 2-51 15,-2 4-21-15,4 3-9 0,-4 2-6 16,2 1-6-16,-2 0-4 0,1 2-3 16,-3 4 0-16,4 1-1 0,-1 3 1 15,-1 6 0-15,2 4 2 0,0 8 1 16,0 8 1-16,2 5 0 0,-1 5-2 15,3 5 0-15,-3 3-1 0,3 3-2 16,1 2-3-16,2-1-2 0,0-2-2 0,-1 1-1 16,1-6-1-16,0-3-2 0,0-4 1 15,-1-3-1-15,0-5 1 0,-5-4-1 16,3-6-1-16,-3-5 0 0,-1-7-3 16,-1-7-3-16,-1-7-6 0,-1-6-7 15,1-8-8-15,-2-9-8 0,1-6-110 16,1-9-108-16,2-3-266 0</inkml:trace>
          <inkml:trace contextRef="#ctx0" brushRef="#br0" timeOffset="859.2837">87 476 393 0,'9'6'97'0,"-1"-3"6"15,1 2-53-15,-1-2-16 0,3 1-3 16,-1-1-2-16,5-1-3 0,4 1-3 16,3 1-3-16,3-3-2 0,7 3-2 15,4-3-1-15,1 1-1 0,1-2-2 16,4-2-2-16,-1-1-1 0,1 0-3 15,-3-2-2-15,-2 1 0 0,4 1-2 16,-5-2 0-16,-4 1 0 0,-3 1 0 16,-5 0 1-16,-6-3 0 0,-4 3 1 0,-4 0 1 15,-7-2-1-15,1-1 0 0,-8 3 0 16,-1-2-1-16,-3 2-1 0,-2-1-1 16,-4 3-1-16,-1 1 0 0,-2 5 1 15,0 1-1-15,0 10 1 0,2 2-1 16,3 6 0-16,3 1 1 0,4 4 0 15,2 0 1-15,6 2 0 0,2-4 3 16,5-2 3-16,2-1 2 0,2-2 2 0,3-3 3 16,1-2 2-16,3-6 0 0,1 1-2 15,-3-7-1-15,1-3-3 0,-1-5-2 16,-1-6-3-16,-1-3-2 0,-3-6-1 16,1-3-1-16,-1-4-1 0,-3-2-1 15,-2-2 0-15,-1 0-1 0,-3 2 0 16,-3 0 0-16,-4 1 0 0,-3 3 0 15,-1 2 0-15,-3 4 0 0,1 2 0 0,-1 2-1 16,1 4-2-16,-1 4 0 0,1 2-1 16,-1 3-2-16,1 3-3 0,-4-1-2 15,0 3-2-15,0 2-3 0,-1-2-3 16,1 1-3-16,2 3-4 0,-1-6-3 16,5 2 0-16,0 1-2 0,3-3-6 15,3-3-96-15,0-2-94 0,5-1-239 16</inkml:trace>
          <inkml:trace contextRef="#ctx0" brushRef="#br0" timeOffset="291.7759">411-132 360 0,'2'2'101'16,"1"4"6"-16,-1 1-10 0,-2 7-57 16,0 8-7-16,-2 5-4 0,-1 5-3 15,1 9-3-15,-1 8-3 0,1 7-2 16,1 3-4-16,1 6-2 0,1 2-3 16,1 0-2-16,1-1-2 0,1-5-1 15,1-2-1-15,-3-5-1 0,1-5-1 16,0-6 0-16,-1-6-1 0,0-5-1 15,-4-8-2-15,-1-7-4 0,-1-7-4 16,-4-8-5-16,-4-9-13 0,-2-8-101 0,-4-11-102 16,1-6-251-16</inkml:trace>
          <inkml:trace contextRef="#ctx0" brushRef="#br0" timeOffset="1403.733">1136 453 442 0,'1'-7'108'0,"1"0"2"16,-2 2-66-16,-2 2-10 0,-1-1-10 15,-1 4-4-15,1 2-2 0,-2 5-2 16,-2 1-1-16,0 6-2 0,2 3 1 0,-1 3 0 16,0 0-2-16,3 4-1 0,3 2-1 15,0-3-1-15,3-1 1 0,4-1 0 16,2-1 0-16,1-3 0 0,2 0 1 16,3-5 0-16,2 0-1 0,2-4-1 15,1-3-1-15,2-1-2 0,3-4-1 16,1-4-2-16,-1 1 0 0,1-4-2 0,-2-3 0 15,-4 1-1-15,-1-1 0 0,-3 2 1 16,-4-1-1-16,0 3 0 0,-3 0 0 16,-3 5 0-16,1 1 0 0,0 1-1 15,-2 5 1-15,2 0 0 0,1 4 0 16,1 4-1-16,-2 1 1 0,1 4 0 16,2 1 1-16,-1 1-1 0,1-1 2 15,0-1 1-15,0-4 5 0,0-3 4 16,2-4 3-16,4-3 3 0,-3-5 2 0,2-3 0 15,4-2 1-15,1-4-5 0,3-1-2 16,-3-5-2-16,2-4-4 0,-2-4-1 16,-1 0-2-16,-4-2-2 0,-5 0 0 15,-1-1-2-15,-6-1 0 0,-3 5 0 16,-5 2-1-16,-3-1 0 0,-4 3 0 16,0-1 0-16,-2 4-1 0,2 1-1 15,1 2-1-15,0 2-4 0,3 2-3 16,1 3-5-16,0 0-8 0,1-1-7 0,1 1-7 15,1 0-10-15,1 2 3 0,3-2-119 16,1 0-113-16,3 0-278 0</inkml:trace>
        </inkml:traceGroup>
        <inkml:traceGroup>
          <inkml:annotationXML>
            <emma:emma xmlns:emma="http://www.w3.org/2003/04/emma" version="1.0">
              <emma:interpretation id="{CD0180BB-84CD-4B6D-84EB-54557C9CD4FC}" emma:medium="tactile" emma:mode="ink">
                <msink:context xmlns:msink="http://schemas.microsoft.com/ink/2010/main" type="inkWord" rotatedBoundingBox="5257,6908 7190,6904 7191,7424 5258,7428"/>
              </emma:interpretation>
              <emma:one-of disjunction-type="recognition" id="oneOf1">
                <emma:interpretation id="interp1" emma:lang="" emma:confidence="1">
                  <emma:literal/>
                </emma:interpretation>
              </emma:one-of>
            </emma:emma>
          </inkml:annotationXML>
          <inkml:trace contextRef="#ctx0" brushRef="#br0" timeOffset="2267.0257">2509 359 410 0,'-5'-3'107'16,"-2"0"4"-16,2 3-36 0,-3 3-37 15,-2 4-9-15,1 5-4 0,-1 1-3 0,1 3-4 16,1 4-1-16,1 2-3 0,4 2-1 15,1-1-1-15,4 1 0 0,1 0-1 16,6 0 1-16,1-2 0 0,3 0 0 16,3-2 0-16,1-1-2 0,1 1 0 15,-1-3-3-15,0-2-1 0,0-1-2 16,0-4-1-16,0-3-1 0,0-6-1 16,2-2-1-16,-2-4 1 0,0-2 0 15,-2-5-1-15,0-2-1 0,-3-3 1 0,-2 1-1 16,-1-1 1-16,-1 1-1 0,-4 1 1 15,-1 1-1-15,-1 4 1 0,-1 4 0 16,1 0 0-16,0 1 0 0,1 5 0 16,2 4-1-16,0 3 1 0,4 4 0 15,1 3-1-15,3 3 1 0,3 3 0 16,-1 1 1-16,2-1-1 0,-2-1 0 16,0-1 1-16,2-3 0 0,-1-1 2 15,-1-4 1-15,0-5 4 0,0-1 2 16,4-6 2-16,3-6 2 0,-3-3 0 0,3-2-1 15,-2-6-2-15,1-3-3 0,1-5-3 16,-2-2-2-16,-3-3-2 0,-2-2-1 16,-5-2 0-16,-3 3 0 0,-5 0-1 15,-6 5 0-15,-4-1 0 0,0 7-1 16,-4 5-1-16,-2 1-5 0,1 5-3 16,-3 2-3-16,4 6-3 0,-1 3-2 15,-1 5-4-15,1 3-5 0,2 4-2 16,1 3-2-16,4 2-5 0,4-1-40 0,2-1-61 15,5-2-91-15,3-1-210 0</inkml:trace>
          <inkml:trace contextRef="#ctx0" brushRef="#br0" timeOffset="2808.4661">3601 443 267 0,'-10'-24'78'0,"0"0"4"0,-2 2-29 15,-1 2-6-15,1 1-6 0,-2 7-6 16,2 4-3-16,0 4-3 0,2 3-3 16,-2 2-1-16,2 4-3 0,0 7-2 15,0 4-1-15,0 4-1 0,-1 2-1 16,1 5-2-16,2 5 1 0,1 2-2 0,0 0 0 15,2-3-1-15,2-1-1 0,1 1-1 16,4-3 1-16,1-6 0 16,0-3 2-16,6-4 1 0,1-3-1 0,2-2-1 15,2-1-1-15,3-4-2 0,-2-3-3 16,3-2-2-16,3-2-2 0,-1-1-2 16,2-3-1-16,0 0-1 0,-3-5-1 15,0 1-1-15,-1-3-3 0,-1-2-1 16,-2-4-3-16,-1-1-1 0,-2-3 0 0,1 0-2 15,-4-3 1-15,-2 1 2 0,-4 1 2 16,-3 4 3-16,-2-1 1 0,-1 5 2 16,-4 2 1-16,2 2 2 0,0 4 0 15,2 1-1-15,-1 3 1 0,1 3-1 16,1 4 0-16,0 2-1 0,1 5 1 16,-1 4 0-16,0 5 0 0,2 3 1 15,0 1 0-15,0 5 0 0,4 0-1 16,-3 1 1-16,3 0 0 0,-1-2-1 0,2-1 1 15,-3-4-1-15,1-4 1 0,1-3-2 16,-1-1-3-16,2-4-3 0,-1-3-6 16,1-2-8-16,2-2 2 0,3-4-114 15,3-3-102-15,1-2-259 0</inkml:trace>
          <inkml:trace contextRef="#ctx0" brushRef="#br0" timeOffset="3223.5701">4173 370 310 0,'3'-17'87'0,"-1"0"4"0,-2 2-25 16,-2 3-26-16,-3 1-7 0,0 3-5 16,0 1-5-16,0 2-5 0,0 3-2 15,0 1-1-15,0 1 0 0,-1 3-1 0,1 1 1 16,2 2 1-16,0 3 0 0,1-1 0 15,0 6-1-15,4 3 0 0,1 0-1 16,2 1-1-16,4 1 0 0,1 0 0 16,2 1 0-16,2-3-1 0,1 2 0 15,2-1-1-15,0 4-2 0,0-1-1 16,0-1-2-16,0 4 0 0,0-2-2 0,-4-2 0 16,-1 2 0-16,-4-3-1 15,-2 3 0-15,-3 0 0 0,-3-2-1 0,-2-1 0 16,-5-2 0-16,2-2-1 0,-3 0 1 15,-2-8 1-15,-4-4 1 0,-1-1-1 16,-2-5 1-16,-3-9 0 0,-2 0-1 16,-2-3 0-16,0-2-2 0,2-2 0 15,0 0-2-15,2 1-3 0,1 3-4 16,2 1-4-16,3 0-7 0,4 4-8 16,2 2-6-16,3 1-113 0,5 2-110 15,-2 0-273-15</inkml:trace>
          <inkml:trace contextRef="#ctx0" brushRef="#br0" timeOffset="5831.5031">4359 329 429 0,'-6'0'114'16,"-3"-2"1"-16,1 2-9 0,-4 2-86 15,0 3-10-15,-2 0-9 0,1 7-12 0,-1 0-103 16,4 0-97-16,2 1-248 0</inkml:trace>
        </inkml:traceGroup>
        <inkml:traceGroup>
          <inkml:annotationXML>
            <emma:emma xmlns:emma="http://www.w3.org/2003/04/emma" version="1.0">
              <emma:interpretation id="{26380651-2539-4817-840A-E2E641671635}" emma:medium="tactile" emma:mode="ink">
                <msink:context xmlns:msink="http://schemas.microsoft.com/ink/2010/main" type="inkWord" rotatedBoundingBox="7976,7000 9978,6996 9981,8189 7979,8193"/>
              </emma:interpretation>
              <emma:one-of disjunction-type="recognition" id="oneOf2">
                <emma:interpretation id="interp2" emma:lang="" emma:confidence="1">
                  <emma:literal/>
                </emma:interpretation>
              </emma:one-of>
            </emma:emma>
          </inkml:annotationXML>
          <inkml:trace contextRef="#ctx0" brushRef="#br0" timeOffset="3846.2247">5156 431 436 0,'-5'12'106'15,"4"1"3"-15,-1 6-63 0,-1 1-10 0,3 0-6 16,3 4-5-16,0-2-1 0,7 4-2 15,2-3 0-15,4-2-2 0,4-1-1 16,4 0-3-16,1-4-3 0,1-5-2 16,-1-2-4-16,0-6-1 0,-1-1-3 15,-2-4-3-15,-3-4-4 0,1-3-5 16,-1-4-7-16,0-4-8 0,-4-4 2 16,0-4-114-16,-3-6-105 0,-2 3-258 0</inkml:trace>
          <inkml:trace contextRef="#ctx0" brushRef="#br0" timeOffset="4144.0165">5480 370 481 0,'12'18'118'15,"2"1"4"-15,1 3-71 0,-1 3-13 16,1 3-7-16,-3 0-4 0,1 3-5 16,1 1-5-16,-1 7-2 0,-1 2-3 0,0 3-1 15,-2 3 0-15,2 7-2 0,0-1 0 16,-2 6-1-16,-1-1 0 0,-1 1-1 15,-1 1-2-15,1-3 0 0,-2-2-2 16,-1 0 0-16,-4-4-1 0,1-2-1 16,-4-4-1-16,-1-6 1 0,-4-6-1 15,-3-4 0-15,-2-5 0 0,-1-7 0 16,-4-5-1-16,-2-5 1 0,-1-4 0 0,-4-5-1 16,-3-6 1-16,0-4 0 0,-2-5-3 15,2-3-3-15,-1-4-4 0,1-5-6 16,5 0-6-16,2 0-8 0,3-1-6 15,2-2-106-15,5-2-104 0,-1 0-258 16</inkml:trace>
          <inkml:trace contextRef="#ctx0" brushRef="#br0" timeOffset="4939.1313">5982 571 293 0,'4'-11'80'16,"-4"-5"3"-16,-5-1-17 0,-6 0-38 16,0 0-6-16,-3 2-3 0,-1-4-3 0,-2 4 0 15,1 2-1-15,1-1 0 0,0 4 1 16,0 3-1-16,-2 5 1 0,3 4 0 15,2 3 0-15,0 7 1 0,1 7 0 16,0 4-1-16,5 3 0 0,1 3 0 16,1 5-2-16,2 1-2 0,2 1-1 15,2-1-1-15,3-2 0 0,2-3 0 16,3-1 1-16,4-5-1 0,3-2 0 16,0-5 0-16,3-2-2 0,0-5-2 15,6-3-1-15,-2-5-2 0,1-6-2 0,0-3-1 16,-1-6-1-16,0-9-1 0,-2-5-2 15,-2-2-3-15,-3-2-2 0,-1-3-2 16,-5 4-2-16,0-1 0 0,-5 1 2 16,-1 3 1-16,-1 3 3 0,-4 4 3 15,0 1 2-15,-2 4 2 0,2 5 1 16,0 1 1-16,0 6 1 0,0-1-1 16,0 4 0-16,2 4 1 0,0 3-1 15,-1-1 0-15,-1 10 1 0,4 2 0 0,-3 4 1 16,3 4 0-16,-1 3 1 0,4-1 1 15,0 3-1-15,1-2 2 0,2-4 0 16,4-1 1-16,-1-4 0 0,1-3 0 16,3-3 0-16,2-4 0 0,-1-3-1 15,1-4-2-15,0-5-1 0,-1-1-1 16,1-4-2-16,-2-1 0 0,0-2-1 16,-2-2 1-16,-1-4-2 0,-2 1 1 15,-1-2 0-15,1 0 0 0,-3 0-1 0,-2 0 0 16,-2 0 0-16,0 2 0 0,-4 2 0 15,1-1 0-15,-4 0 1 0,2 1-1 16,-1-1 1-16,-1 1-1 0,0-1 2 16,1 1-1-16,-1-1 0 0,2 2 0 15,-2 4 1-15,2 1-1 0,2 2 1 16,-2 0-1-16,3 5 0 0,1 3 1 16,1 2-2-16,2 4 1 0,1 6 0 0,4 4 0 15,1 4 0-15,3 3 0 0,2 4 0 16,-1 4 0-16,2 0 0 0,0 2 0 15,-4-1 0-15,2-1 0 0,-2 2-2 16,-1-9-3-16,-4-7-5 0,-2-4-5 16,-1-5-5-16,-2-7-8 0,-3-6-85 15,1-8-23-15,1-4-89 0,-1-6-189 16</inkml:trace>
          <inkml:trace contextRef="#ctx0" brushRef="#br0" timeOffset="5225.8929">6791 756 370 0,'2'12'96'16,"-2"-4"3"-16,-2 1-28 0,1-6-34 15,-1-1-4-15,-2-4 0 0,1-3 0 0,1-5-1 16,-1-2-2-16,1-1-2 0,2-6-5 16,2 0-3-16,3-1-3 0,2 1-3 15,3-1-1-15,4 3 0 0,4 0 0 16,3 4-2-16,2 2-2 0,3 1-1 15,-1 3-2-15,2 2-1 0,0 0-3 16,-3 4 0-16,-2-1-2 0,0 0 0 16,-3 1 0-16,-2-1 0 0,-4 0 0 15,1-3-1-15,-4 0-1 0,-1 0-3 0,-1-2-4 16,-3 0-4-16,-1-1-8 0,-3 1-7 16,-2 2-7-16,-1 0-108 0,-1-2-106 15,-3 4-263-15</inkml:trace>
        </inkml:traceGroup>
        <inkml:traceGroup>
          <inkml:annotationXML>
            <emma:emma xmlns:emma="http://www.w3.org/2003/04/emma" version="1.0">
              <emma:interpretation id="{FBA3F615-96C6-4A71-8233-B56118C7ECD0}" emma:medium="tactile" emma:mode="ink">
                <msink:context xmlns:msink="http://schemas.microsoft.com/ink/2010/main" type="inkWord" rotatedBoundingBox="10681,6325 15301,6316 15304,7582 10683,7591"/>
              </emma:interpretation>
              <emma:one-of disjunction-type="recognition" id="oneOf3">
                <emma:interpretation id="interp3" emma:lang="" emma:confidence="1">
                  <emma:literal/>
                </emma:interpretation>
              </emma:one-of>
            </emma:emma>
          </inkml:annotationXML>
          <inkml:trace contextRef="#ctx0" brushRef="#br0" timeOffset="8582.8185">8524 454 360 0,'2'16'102'15,"-2"4"6"-15,-2 4-22 0,1 3-44 16,-3 3-5-16,3 4-5 0,-1 2-7 15,0-1-5-15,1 1-5 0,1-2-3 16,1-4-4-16,1 1-2 0,0-7-2 16,-1-6-1-16,1-2-2 0,0-6 0 0,-1-7-4 15,-1-5-8-15,0-4-28 0,0-8-85 16,4-5-97-16,1-8-243 0</inkml:trace>
          <inkml:trace contextRef="#ctx0" brushRef="#br0" timeOffset="8971.8532">8897 432 371 0,'-1'-6'83'0,"-4"-1"3"0,-2 3-61 15,0 1-5-15,0 3-2 0,-3 3 1 0,0 4 0 16,-5 2 0-16,-1 4-1 0,1 4-1 16,0 2 1-16,1 1-1 0,4-1 0 15,3-1 1-15,6-1 2 0,2 0 1 16,6-5 1-16,5 0 0 0,3 0-1 16,1 0-2-16,2 1-2 0,1 1-2 15,0 1-3-15,-2 0-2 0,1 2-2 16,-1 0-2-16,-2 2-1 0,1 0-2 15,-3-2 0-15,-3 5-1 0,-3-4-1 0,-5 1 0 16,-4 0 0-16,-3-2 0 0,-7-2 0 16,-5-3 0-16,0-2-1 0,-1-5 1 15,-3-5-1-15,-6-5 1 0,0-5-1 16,-4-7-4-16,-1-4-7 0,-3-1-7 16,-1-3-123-16,6-4-114 0,7-1-295 15</inkml:trace>
          <inkml:trace contextRef="#ctx0" brushRef="#br0" timeOffset="9589.4957">9430 514 345 0,'-9'-10'100'0,"1"-1"3"0,-2 1-3 0,-2 0-64 16,-3 0-7-16,-4 3-5 0,0 4-3 15,2 1-3-15,0 4-2 0,-1 3 0 16,3 3-1-16,1 6-1 0,2 1 1 16,4 4 0-16,-3 3 0 0,3 2 0 15,5 1-2-15,-1 2-1 0,6 0-1 16,0 0-1-16,1 0-1 0,4 1-2 15,3-3 0-15,-2 0-2 0,4 1 0 16,0-6-1-16,3 0-2 0,2-3 0 16,2-3-1-16,-2-2 0 0,2-4-1 0,1-1-2 15,0-3-4-15,1-6-5 0,1-2-7 16,0-4-5-16,2-7-118 0,1-4-112 16,0-10-279-16</inkml:trace>
          <inkml:trace contextRef="#ctx0" brushRef="#br0" timeOffset="10070.7745">9701 446 382 0,'-1'8'101'0,"-1"-1"5"15,0 3-51-15,1 4-10 0,-3 1-5 16,2 4-4-16,-1-2-5 0,1 3-5 15,-1 0-3-15,0 1-3 0,-1 1-3 0,4-2-3 16,0 2-2-16,0-1-2 0,4 1-2 16,1 0-2-16,1-4-1 0,5 1 0 15,-1-2-2-15,0 0 1 0,5-5-1 16,-1-2 0-16,1-2-1 0,0-6 0 16,2-2 0-16,-1-5-1 0,0-4 0 15,1-2 0-15,2-6-1 0,-2-7 0 16,2 0-2-16,-4-5-2 0,2-1-2 15,-3-2-3-15,-3-4-2 0,0 2 0 0,-3 0 0 16,-3 5 2-16,-1 2 2 0,-3 5 1 16,1 4 3-16,-2 2 3 0,0 6 0 15,0 3 0-15,0 2 0 0,0 4 0 16,0 2 1-16,0 4 0 0,-2 6 1 16,2 4 0-16,0 7 1 0,0 3 2 15,0 8 0-15,0 0 0 0,2 5 1 16,-2 1-1-16,2-2 0 0,-1-3-1 15,3-2-2-15,-3-5 1 0,3-3-2 0,-1-7 1 16,1-5-1-16,-1-7 0 0,2-3-3 16,0-8-5-16,-1-5-5 0,6-5-8 15,0-2 132-15,2-3-246 0,0-2-127 16,1-5-354-16</inkml:trace>
          <inkml:trace contextRef="#ctx0" brushRef="#br0" timeOffset="10443.7867">10393 388 418 0,'2'-15'98'0,"-2"1"3"15,-2-1-70-15,-3 0-6 0,-2 3-4 16,-3 0-2-16,-2 4-5 0,0-1-2 16,-1 4-3-16,1 2-1 0,-2 5 1 15,4 3-1-15,2 1 1 0,1 5 1 16,2 4 0-16,5 3 1 0,3 4 0 15,4 1 0-15,2-1-1 0,4 3 2 16,1 2-1-16,1 0 1 0,4-3-1 0,-4 0 0 16,2-1-2-16,0 3-1 0,0-1-2 15,-2-3-2-15,-1 0-1 0,-4 0 0 16,-3 0-2-16,-2 2 0 0,-4-2 0 16,-4 0 0-16,-6 2-1 0,-1 0 1 15,-3-2-1-15,-3-2 1 0,-1-3-1 16,-3-2 0-16,1-5 0 0,-1-6 1 15,0-4-1-15,-1-5 1 0,1-7-1 0,-2-2 1 16,3-3-1-16,-1-3-5 0,0-2-3 16,3-5-7-16,1 1-8 0,5 3 173 15,5-3-285-15,8 1-129 0,5 1-380 16</inkml:trace>
          <inkml:trace contextRef="#ctx0" brushRef="#br0" timeOffset="8052.4072">8153 539 366 0,'2'0'93'0,"-2"-2"3"0,0 1-50 16,0-1-14-16,0 0-7 0,-2 1-5 16,2-3-4-16,-3-1-3 0,1-2-2 15,-3 1 0-15,1-5-1 0,-2 1 0 16,-3-2 0-16,-4 2 1 0,-3 0-1 15,-1 0 1-15,0 0 0 0,-5-2-1 16,-1 5-2-16,1 4 0 0,0 3-1 0,-1 1-1 16,1 6 0-16,2 3 0 0,5 11 0 15,0 1 2-15,4 1 1 0,3 6 0 16,5 4 0-16,-1-1 1 0,4 0 0 16,2 2 0-16,3-2-1 0,2-1 1 15,3-3 0-15,3-1-1 0,3 1-2 16,-1-5 0-16,2-4-2 0,2-2-1 15,1-2-1-15,-1-6-2 0,-2-8-1 16,1-4-3-16,3-7-7 0,1-7-7 16,-4-10-6-16,1-9-119 0,0-10-113 0,-2-1-284 15</inkml:trace>
          <inkml:trace contextRef="#ctx0" brushRef="#br0" timeOffset="8348.2356">8204-305 374 0,'2'19'101'16,"1"4"4"-16,0 5-39 0,-1 5-23 16,0 6-8-16,-2 9-5 0,0 11-4 15,1 4-4-15,1 6-3 0,0 6-2 16,1 0-2-16,2-1-2 0,0 1-1 15,0-2-3-15,1-6-1 0,0-4-1 16,-1-7-2-16,2-3 0 0,0-6-1 0,0-5-1 16,0-6-1-16,-4-7-1 15,2-7 0-15,0-5-1 0,-3-7 1 0,0-5-2 16,-2-5-3-16,0-5-6 0,1-7-6 16,-1-5-116-16,4-7-109 0,-1-4-279 15</inkml:trace>
          <inkml:trace contextRef="#ctx0" brushRef="#br0" timeOffset="10953.123">10890 365 145 0,'0'-11'40'16,"2"1"7"-16,-2 2-10 0,0 1 5 0,0 4 6 15,1-2 4-15,-1 3 3 0,2 0-1 16,-2 2-3-16,4 0-8 0,-3 2-9 16,3 0-5-16,-1 1-6 0,-1-1-4 15,-1 1-4-15,1-1-3 0,-4 1-2 16,1 0 1-16,-3-1 0 0,-1 2 2 16,0-1 1-16,-2-1 1 0,-4-1-1 15,-3-2 0-15,-1 1-3 0,-6 0-3 16,-1 1-2-16,-3 1-2 0,3 3-2 0,3 2 0 15,6 3 0-15,1 2 0 0,5 1 1 16,4-1 1-16,4 4 0 0,6-1 1 16,5 0 2-16,5 4-1 0,3 1 2 15,6 2-2-15,2 4 0 0,-5-1 0 16,-1 2-2-16,-2-1 0 0,-3 1-1 16,-2-2 0-16,-5 0-1 0,-1-1-1 15,-1 0 1-15,-1-2-1 0,-5 2 0 16,-4-2-1-16,-3-4 1 0,-4-1-1 0,1-1 0 15,-2-3 0-15,-2-4 0 0,-5-4 0 16,-2-10 0-16,-3-4 1 0,-3-3-1 16,-6-6-2-16,3-3-4 0,0-1-5 15,5-3-6-15,2 3-9 0,4 1 7 16,7 1-119-16,5 1-103 0,3 4-262 16</inkml:trace>
          <inkml:trace contextRef="#ctx0" brushRef="#br0" timeOffset="11283.0008">11211 329 446 0,'1'-3'109'0,"1"-2"2"16,0 5-69-16,-1 3-10 0,-1 2-9 16,2 2-5-16,-4 5-5 0,2 3-3 15,0 2-1-15,0 3 1 0,-1 2-1 16,-1 5-1-16,0 4 0 0,1-2-2 16,1 1-1-16,0 4-1 0,0 2-1 15,3-1-2-15,0-3 1 0,2-1-1 0,1-1-1 16,0-2-1-16,1-5-3 0,2-2-3 15,-3-4-4-15,-1-4-6 0,2-1-10 16,0-3-97-16,2-8-96 0,-1-2-239 16</inkml:trace>
          <inkml:trace contextRef="#ctx0" brushRef="#br0" timeOffset="12024.9702">11628 465 336 0,'3'-7'78'16,"1"0"2"-16,-1 0-53 0,-3-1-6 15,-2-1-5-15,1-3-2 0,-3 6 0 16,-1-3 1-16,0 2 0 0,-2 2 1 16,-6 5-1-16,-1 5 0 0,-1 4 0 15,0 3 0-15,-1 1-1 0,1 8-1 16,1 1 0-16,8 3-2 0,1 1 1 0,0 2-2 15,3 3 0-15,2 1-1 0,2-1-1 16,3-1 0-16,1 2 1 16,3 0 0-16,4-3 1 0,3-2-1 0,1-5 0 15,-2-5-1-15,0-3 0 0,-1-11-1 16,1-4-2-16,-7-8 0 0,1-6-2 16,-2-4-1-16,0-8 0 0,-2-2-2 15,1-5 0-15,-1-1 0 0,1-1-2 16,-3 1-1-16,2 1 0 0,0 2-2 0,2 4 1 15,0 5 0-15,1 6 0 0,1 3 2 16,1 7 0-16,2 2 2 0,0 5-1 16,3 0 1-16,-2 5 0 0,3 0 1 15,1 6-1-15,0 2 1 0,1 4 0 16,1 4 1-16,1 1-1 0,1 5 1 16,-3 1 0-16,3 0 0 0,-4 0 0 15,0 3 0-15,-4 1 0 0,-1 0 0 0,0 2 0 16,-5-3 0-16,-1-2-1 0,-1-2 0 15,-3-2 0-15,2-6-1 0,-4-2 1 16,0-7-1-16,0-2 0 0,-2-4 0 16,0-6 0-16,0-3 1 0,-1-7-1 15,1-1 1-15,-1-6 0 0,0-5 0 16,1-3-1-16,2-2 1 0,2-1-1 16,-1-1 1-16,4 1-1 0,2 1 1 15,2 2-1-15,1 1 0 0,3 3 1 16,3 2-1-16,1 4 0 0,3 2 0 0,2 7 1 15,0 1-1-15,2 3 1 0,3 1-1 16,0 1 1-16,-3 1 0 0,0 4-1 16,-4-3 0-16,-1 5 0 0,-1 2-1 15,-3 6 1-15,-4 4 0 0,-1 4 0 16,2 1-1-16,-2 5 2 0,0 0-1 16,0 0 0-16,-1 0 0 0,-1-3 0 15,1 1 0-15,-3-4 1 0,0-3-2 16,-3-1-2-16,0 0-2 0,-3-3-5 0,0-2-7 15,-1-2-42-15,-3-8-69 0,-1-1-96 16,0-4-225-16</inkml:trace>
          <inkml:trace contextRef="#ctx0" brushRef="#br0" timeOffset="12197.4287">11769-88 540 0,'0'-8'121'16,"3"-1"1"-16,0 4-85 0,-1 5-26 15,-2 2-22-15,-3 1-109 0,1-1-101 16,-5-4-258-16</inkml:trace>
        </inkml:traceGroup>
        <inkml:traceGroup>
          <inkml:annotationXML>
            <emma:emma xmlns:emma="http://www.w3.org/2003/04/emma" version="1.0">
              <emma:interpretation id="{620E9EBA-DF98-47C8-989E-00EE737071D8}" emma:medium="tactile" emma:mode="ink">
                <msink:context xmlns:msink="http://schemas.microsoft.com/ink/2010/main" type="inkWord" rotatedBoundingBox="15889,6017 20151,6008 20155,8083 15893,8091"/>
              </emma:interpretation>
              <emma:one-of disjunction-type="recognition" id="oneOf4">
                <emma:interpretation id="interp4" emma:lang="" emma:confidence="1">
                  <emma:literal/>
                </emma:interpretation>
              </emma:one-of>
            </emma:emma>
          </inkml:annotationXML>
          <inkml:trace contextRef="#ctx0" brushRef="#br0" timeOffset="15235.5078">13771 661 314 0,'5'-7'93'16,"-1"-3"4"-16,-1-3-6 0,-1-3-50 16,-2-2-11-16,-3-3-7 0,-4-1-3 15,0-1-2-15,-3 1-2 0,-4 1-2 0,-3-1 1 16,-3 2-2-16,-2 3-1 0,-2 2-1 16,-3 8-1-16,-2 4-2 0,4 6-1 15,1 7-1-15,5 7 0 0,2 10 1 16,5 5-1-16,4 1 0 0,5 6 0 15,3-2-1-15,3 5 1 0,0-3 1 16,6 2-1-16,3-2 0 0,1-4 0 16,3-2 0-16,2-3-2 0,-1-6 0 15,4-7-1-15,-1-7-1 0,-1-7-1 0,1-4-4 16,0-8-2-16,-3-9-4 0,0-6-4 16,-2-3-8-16,-3-5-2 0,0-7-109 15,0-2-101-15,-2 0-254 0</inkml:trace>
          <inkml:trace contextRef="#ctx0" brushRef="#br0" timeOffset="15439.0494">13836 473 427 0,'0'22'110'0,"0"2"4"0,-2 11-52 16,0 6-19-16,-1 8-8 0,0 9-5 0,-1 3-4 16,3 3-4-16,-1 8-4 0,2-6-4 15,0 1-3-15,0 0-3 0,0-6-2 16,2-6-2-16,-1-2-2 0,3-7-1 15,-3-4 0-15,3-6 0 0,-1-9 0 16,0-7-1-16,1-6-1 0,-1-7-4 16,-1-13-5-16,1-2-7 0,2-11-6 15,1-3-111-15,0-6-106 0,3-5-266 16</inkml:trace>
          <inkml:trace contextRef="#ctx0" brushRef="#br0" timeOffset="15956.4228">14056 493 331 0,'0'-8'91'0,"2"3"3"15,1 1-25-15,-1 3-31 0,-2 1-12 16,0 3-6-16,0 4-2 0,0 3-3 15,0 4-2-15,-2 3-1 0,1 3 0 16,-1 4 0-16,0 3-1 0,2 2-1 16,0-2-1-16,2-2-2 0,0 2-1 15,3 0 0-15,0-5 1 0,3-1 0 16,2-3 0-16,2-4 0 0,0-4-1 16,2-3 0-16,-1-2 0 0,3-3-2 0,-3-6-1 15,2 1-2-15,1-4 1 16,-1-3-2-16,0-2 1 0,0-5-2 0,-1-1 0 15,0-3 0-15,-1-1-3 0,-3-3 0 16,2-1-1-16,-3-1 0 0,-1 0 0 16,-3-2 0-16,-1 0 1 0,-3 4 2 15,3 0 0-15,-4 1 1 0,0 2 1 0,-2 3 0 16,4 6 0-16,-2 4 1 0,3 2 1 16,-1 6-1-16,0 2 0 0,-1 6 1 15,3 7 1-15,-3 6 1 0,1 5 1 16,0 8 0-16,-1 2 1 0,1 4 1 15,0 4 0-15,0 1 0 0,-1-4-2 16,4-1 0-16,0-1-1 0,0-6-1 16,2-7-1-16,-2-6 0 0,2-6 0 15,0-4-1-15,-4-9-6 0,2-3-5 0,-1-8-11 16,1-4-107-16,0-2-103 0,0-8-266 16</inkml:trace>
          <inkml:trace contextRef="#ctx0" brushRef="#br0" timeOffset="16557.047">14521 709 382 0,'2'1'102'0,"3"1"6"16,3 0-37-16,2-1-32 0,2 3-9 15,3-2-3-15,2-2-5 0,4 1-5 0,1-1-3 16,3-1-2-16,1-3-2 0,1-1-1 16,-2 0-3-16,-1-4-1 0,0-1-2 15,-4-3-1-15,-1-1 0 0,-2-4-1 16,-5-1-1-16,-4-1 1 0,-3-2-1 15,-3-2-1-15,-6 2 1 0,-2 0 0 16,-4 1 0-16,-4 4 0 0,-1 4 0 16,-2 4-1-16,-2 6 2 0,-1 6-1 0,1 8-1 15,0 7 2-15,2 6-1 16,2 5 1-16,2 6 2 0,2 3 0 0,6 2 1 16,4 1 3-16,2-4 3 0,3 1 2 15,6-5 3-15,4-4 0 0,2-5 0 16,1-4-1-16,2-4-3 0,3-4-2 15,-2-7-3-15,3-4-5 0,-1-2-6 16,-2-8-4-16,2-4-8 0,-3-4-6 16,1-2 138-16,0-5 36 0,2-3-291 15,-1-3-148-15,2-1-484 0</inkml:trace>
          <inkml:trace contextRef="#ctx0" brushRef="#br0" timeOffset="16896.9238">15325 465 374 0,'-4'-9'96'0,"-2"-1"6"0,-3-2-42 15,-1 0-25-15,-4 2-6 0,-3 3-4 16,2 4-4-16,-4 3-5 0,3 3-2 16,-1 6-2-16,5 4 0 0,-2 3 0 15,6-3 0-15,1 4 1 0,3-2 2 16,6 1 1-16,2-1 1 0,4-2 0 15,4 1 0-15,1 0-1 0,6 1-2 16,1 2-2-16,3 0-2 0,-1 3-3 16,0 0-1-16,-2 4-1 0,-1 0-1 0,-4 0-1 15,-5 3-1-15,-3 0 0 0,-4 0 0 16,-4 0-1-16,-6-2 0 0,-3-1 0 16,-4-2-1-16,-5-7 0 0,-1-3 0 15,-4-5 0-15,-1-9 1 0,-2-4 0 16,3-8-1-16,0-5-4 0,2-3-9 15,2-1-4-15,5-4-126 0,3-4-119 16,3-6-302-16</inkml:trace>
          <inkml:trace contextRef="#ctx0" brushRef="#br0" timeOffset="14536.6553">13286-549 128 0,'4'-9'38'15,"-1"1"6"-15,1 1-5 0,-1 2-7 16,-3-2 2-16,2 1 3 0,-2 0 1 16,-2 1 3-16,2 2-3 0,-2-2-3 0,-1 3-5 15,-1 1-3-15,1 4-1 0,0 4 0 16,-2 8-2-16,-2 5 0 0,0 13 4 15,0 7 2-15,-3 9 0 0,2 12-1 16,-4 9-1-16,-2 8-4 0,1 10-2 16,1 10-3-16,1 4-4 0,1 5-4 15,0 1-4-15,0 1-2 0,1-4-1 0,1-3-1 16,1-8-2-16,-1-5 1 0,1-3-1 16,0-6-1-16,2-11 1 0,0-6-1 15,0-7 1-15,-2-10-1 0,2-4-1 16,2-10-1-16,-2-5-1 0,1-1-4 15,2-9-5-15,2-4-5 0,-1-3-5 16,2-4-108-16,3-5 0 0,-1-6-83 16,1-5-172-16</inkml:trace>
          <inkml:trace contextRef="#ctx0" brushRef="#br0" timeOffset="17735.1554">15488 487 480 0,'6'1'110'0,"1"1"5"0,3 0-78 0,0-2-9 15,2 1-3-15,2 1-2 0,1 0-3 16,0-1-3-16,4 1-2 0,1 2-4 16,2-1-1-16,1 4-3 0,-1-2-3 15,1 3-1-15,4 4-1 0,-3 0-1 16,-2 3 0-16,0 4-1 0,-3 0 0 15,-2 4 1-15,-4 4-1 0,-2 4 0 16,-3 5 0-16,-1-1 0 0,0 6 0 0,-2-1 0 16,0-1 0-16,-2-1 0 0,2-6 1 15,-3-7-1-15,0-6 0 0,-1-5 0 16,-1-6 0-16,0-6-1 0,0-7-6 16,0-4-6-16,2-3-6 0,0-6-111 15,5-4-106-15,-1-5-269 0</inkml:trace>
          <inkml:trace contextRef="#ctx0" brushRef="#br0" timeOffset="17419.3121">15571-232 324 0,'6'22'94'0,"0"7"5"0,0 5-22 0,1 11-31 16,-2 11-7-16,-1 5-5 0,-1 9-5 16,-1 8-5-16,1 3-6 0,-1 6-4 15,-1-3-3-15,1-1-3 0,0-5-3 16,-2-5-2-16,2-7-1 0,-2-8-1 15,0-7-1-15,0-12-2 0,-2-7-4 16,2-12-4-16,0-8 143 0,-2-10-251 0,2-12-118 16,0-9-353-16</inkml:trace>
          <inkml:trace contextRef="#ctx0" brushRef="#br0" timeOffset="18378.8626">16351 526 394 0,'-16'-14'96'0,"0"-3"4"16,-3 2-62-16,-5 1-10 0,0 4-3 15,-1 7-5-15,1 4-4 0,0 8-3 16,2 8-2-16,4 3-1 0,3 7 0 16,3 4 0-16,3 4 0 0,4-1-2 0,5 2 0 15,5-2-1-15,4-2 0 0,-1-3 1 16,6-2 0-16,-1-5 0 0,3-5 0 16,-1-4 0-16,2-4-2 0,-2-7-2 15,2-4 0-15,-2-5-1 0,0-6-2 16,1-4 0-16,-3-7 0 0,-1-7 0 15,0-1-2-15,-2-3 0 0,-1-1-1 16,-3-3-2-16,1 0 0 0,-2 5-1 0,0 4 1 16,-1 3 0-16,-1 6 0 0,2 6 2 15,-1 5 1-15,1 6 0 0,2 3 0 16,-1 1 0-16,-1 6 0 0,4 6 0 16,-4 5 1-16,2 9-1 0,0 4 1 15,-1 6 0-15,-1 6 0 0,1 2 1 16,-1 2 0-16,1-2 0 0,1-3 0 15,0-6 2-15,1-6 0 0,1-7 2 0,-1-5 1 16,1-7 0-16,-1-6 1 0,-1-8-1 16,0-4 0-16,-2-7-2 0,0-6-2 15,2-6 0-15,-2-5-2 0,2-4 0 16,0-1 0-16,3 0-2 0,0 1-2 16,2 2-1-16,3 4-2 0,0 3 1 15,2 5 0-15,2 1 0 0,0 8 2 16,1 1 1-16,-1 5 2 0,-4 5 2 15,0 2-1-15,0 5 1 0,-3 4 0 0,-2 4 1 16,1 4 0-16,-1 7 0 0,0 3 0 16,0 5 1-16,0 4 0 0,-3 1-1 15,0 1 0-15,0-3 0 0,-4-3-1 16,0-1 0-16,-1-9-1 0,-2-5 0 16,0-5 1-16,2-4-1 0,-2-6-2 15,0-4-3-15,0-4-5 0,0-3 50 16,2-8-164-16,1-2-111 0,4-4-299 15</inkml:trace>
          <inkml:trace contextRef="#ctx0" brushRef="#br0" timeOffset="18883.2043">16558 15 575 0,'3'9'120'15,"4"-4"1"-15,-4 5-103 0,-3 4-21 16,-1 1 166-16,-3 0-283 0,2 0-125 15,1 1-384-15</inkml:trace>
          <inkml:trace contextRef="#ctx0" brushRef="#br0" timeOffset="18728.8291">17173 324 297 0,'-7'-12'81'0,"2"2"4"16,-1-2-14-16,-1 2-40 0,-2 6-2 0,1 4 2 16,-1 6 0-16,3 2 0 0,0 4 0 15,3 10-1-15,3 3 0 0,2 4-4 16,5 3-3-16,1 4-2 0,6 1-2 16,3-1 2-16,1-2-2 0,3-2-1 15,-1 0-2-15,0-6-1 0,1-1-3 16,-3 0-3-16,-2-3-4 0,-3 0-2 15,-3-3-2-15,-3 1 0 0,-4 4-1 16,-6-3 0-16,-4-1 0 0,-3 2 0 0,-5 2 0 16,-4-4 0-16,-3 0 0 0,-3-3 0 15,-2-8-1-15,-2-2 0 0,-3-7-2 16,-1-7-4-16,1-5-4 0,2-8-8 16,-1-6 7-16,1-4-129 0,2-9-111 15,5-9-288-15</inkml:trace>
        </inkml:traceGroup>
        <inkml:traceGroup>
          <inkml:annotationXML>
            <emma:emma xmlns:emma="http://www.w3.org/2003/04/emma" version="1.0">
              <emma:interpretation id="{997BEA67-2B4F-409C-878C-93BCA5C9A524}" emma:medium="tactile" emma:mode="ink">
                <msink:context xmlns:msink="http://schemas.microsoft.com/ink/2010/main" type="inkWord" rotatedBoundingBox="20824,6023 24890,6015 24894,8185 20828,8193"/>
              </emma:interpretation>
              <emma:one-of disjunction-type="recognition" id="oneOf5">
                <emma:interpretation id="interp5" emma:lang="" emma:confidence="1">
                  <emma:literal/>
                </emma:interpretation>
              </emma:one-of>
            </emma:emma>
          </inkml:annotationXML>
          <inkml:trace contextRef="#ctx0" brushRef="#br0" timeOffset="20618.8206">18374 485 444 0,'10'13'110'0,"2"1"5"16,2-4-61-16,1 0-15 0,2-3-6 0,0-3-5 15,1-1-4-15,4-3-4 0,4-2-4 16,1 1-4-16,-3-6-3 0,3-2-3 16,2-1-2-16,-2-5-1 0,-2-2-2 15,-1-7 0-15,-2-3-2 0,2-2-4 16,0-5-2-16,-2-5-4 0,0 0-3 16,-4-6 0-16,1 4 0 0,-4 0 2 15,-1 4 3-15,-4 5 3 0,-2 5 3 16,-3 6 3-16,-1 8 1 0,1 4 0 0,-3 4 0 15,3 9 1-15,-4 4 0 0,3 6 1 16,-1 6 0-16,-1 5 1 0,-2 11 0 16,0 3 1-16,-2 7 0 0,-1 5-1 15,-1 1 0-15,-1 4-1 0,2 2 0 16,0-2-1-16,-1 0 0 0,2-7-1 16,1-5 0-16,-1-9 0 0,4-9 0 15,-1-6 1-15,3-11 1 0,-2-6 1 16,1-6-1-16,2-4 0 0,-2-3 0 15,1-4 0-15,1-1-2 0,0 0 0 0,0 1 0 16,2 2 0-16,-2 2-1 0,3 2 1 16,-1 2 0-16,2 3-1 0,-1 5 0 15,1 1 0-15,1 2 0 0,0 5 1 16,2 2-1-16,0 5 1 0,0 2 1 16,0 1 0-16,-1 2 1 0,1 0 1 15,-2-1 0-15,-1-3-1 0,-2-3 1 16,1-3-1-16,-1-3 0 0,-2-2-1 0,0-2 0 15,-1-4-1-15,-1 1 0 0,0-2-1 16,-1 0-3-16,1 0-1 0,2 0-2 16,1 2-2-16,-1 1-1 0,1 1 0 15,3 2-1-15,-1 1 2 0,1 2 2 16,-1 1 2-16,-1 2 0 0,3 1 1 16,-3-1-1-16,2-2 0 0,-4-1-4 15,1-1-3-15,-4-4-10 0,2-6-102 16,-4-7-98-16,1-1-252 0</inkml:trace>
          <inkml:trace contextRef="#ctx0" brushRef="#br0" timeOffset="19998.1687">18635-39 331 0,'-3'-3'93'0,"1"1"4"0,0 7-6 16,1 5-54-16,-3 9-8 0,-1 8-5 0,0 9-1 16,-3 6-2-16,4 11-2 0,2 4-3 15,1 6-3-15,1 5-2 0,-2 1-2 16,0 4-3-16,-1-2-2 0,0-3-1 16,1-3-1-16,-2-8-1 0,1-6-2 15,1-12-5-15,-1-12-5 0,1-8 69 16,-3-16-177-16,2-11-107 0,-2-14-299 0</inkml:trace>
          <inkml:trace contextRef="#ctx0" brushRef="#br0" timeOffset="19498.8403">18067-607 413 0,'3'5'101'0,"1"7"6"0,-3 9-58 15,1 11-12-15,-2 12-3 0,0 10-2 0,-2 17-1 16,-3 14-3-16,-1 15-4 0,2 14-3 16,-3 9-3-16,-1 6-3 0,-1 9-5 15,3-1-2-15,2-3-2 0,1-9-3 16,-2-6 0-16,1-18-1 0,3-7-1 16,-1-16 0-16,0-11-1 0,-3-14-3 15,2-11-7-15,1-13-4 0,-1-8-121 16,3-16-112-16,0-12-288 0</inkml:trace>
          <inkml:trace contextRef="#ctx0" brushRef="#br0" timeOffset="21544.2798">19468 527 362 0,'-12'-13'91'16,"-2"3"3"-16,1 4-47 0,-3 6-22 15,1 7 7-15,0 7-3 0,0 4-4 16,1 6-2-16,2 5-2 0,4 2-1 16,3 2 8-16,1 1-13 0,4-1-1 15,2-1 1-15,1 0 0 0,4-5 1 16,2-3-1-16,1-4-1 0,2-5-2 0,1-4-1 15,1-5-4-15,1-4-2 0,2-5-2 16,-2-8-1-16,2-2-2 0,0-4 0 16,-2-3-2-16,2-4-3 0,-1-5-1 15,-3 2-1-15,1 0-2 0,-4 1-2 16,-2 3 1-16,1 1 0 0,-2 3 3 16,-4 4 0-16,1 5 3 0,-1 1 1 15,-1 4 1-15,1 2 1 0,0 1 0 0,1 2 1 16,1 2 0-16,0 1-1 0,3-1 1 15,-1-1 0-15,0 3 1 0,0-4-1 16,1 1 0-16,1-2 1 0,-1 1 0 16,-1-2-1-16,3 2 1 0,-1-2-1 15,-1 2 0-15,-1 0 0 0,0 2 1 16,0 1-2-16,-2 3 1 0,0 0 0 16,0 3 1-16,2 4-1 0,-2 3 1 15,1 2 1-15,1 1 0 0,0 3 0 16,1 0 2-16,1-2 0 0,-1-1 1 0,3 1 1 15,-3-4 1-15,4-5 0 0,0-2 0 16,1-2 0-16,-1-4 0 0,2-3-2 16,-1-3-1-16,1-1-1 0,-2 1-2 15,0-2 0-15,0 0 0 0,-2 0-1 16,2-2 0-16,-1-2 0 0,1 1 0 16,-1-7 0-16,-1 1 0 0,0-1 0 15,-2-4 0-15,-1 1-1 0,-2-3 0 16,0-1 1-16,-1-2-1 0,-1 1 1 0,0 1 0 15,3-2 0-15,0 0 0 0,1 2 0 16,0 5 0-16,1 2 0 0,-1 1 1 16,3 4-1-16,-3 3 0 0,0 6 0 15,0 4 0-15,-2 4 1 0,0 5-1 16,0 3 0-16,0 5 1 0,0 4 1 16,-1 5 0-16,-1 3 0 0,0 2-1 15,1 2 1-15,-3-1 0 0,3 3-1 16,-2-3 0-16,1 1 0 0,-1-4-1 0,-1-5 0 15,1-7 0-15,0-4-4 0,-4-6-5 16,2-8 12-16,0-9-139 0,-2-5-114 16,2-8-304-16</inkml:trace>
          <inkml:trace contextRef="#ctx0" brushRef="#br0" timeOffset="22259.1806">20648 622 326 0,'2'-10'89'15,"-2"-2"5"-15,-2-3-20 0,-3-4-38 0,-4 1-1 16,-4-3-1-16,-4 3-3 0,-2-1-4 16,-4 5-4-16,-1 3-5 0,-2 4-4 15,-1 5-5-15,5 4-1 0,0 8-2 16,3 5-1-16,4 4 0 0,5 3 0 16,3 3 2-16,2 1 0 0,7 1 2 0,3-3 0 15,2-2 2-15,5-4-1 0,-1 1 0 16,3-6 0-16,1-2-2 0,1-3-2 15,-1-4-2-15,2-3-1 0,0-2-2 16,0-8-1-16,1-3 1 0,-2-5-2 16,-1-3 0-16,-2-4 0 0,-1-1-1 15,-3-1 0-15,-2 3-1 0,-4 1 1 16,2 1 0-16,-2 9 1 0,3 7 0 16,-1 5 1-16,1 7-1 0,3 10 1 0,3 5 0 15,1 10 0-15,3 7 1 0,-1 7 0 16,4 10 1-16,-1 10 1 0,3 2 0 15,-1 3 0-15,0 2 1 0,-3 1 0 16,0-1-1-16,-7-5-1 0,-3-5 0 16,-5-5 0-16,-6-3-1 0,-6-7-1 15,-2-7 0-15,-6-9 0 0,-1-8-1 16,-1-11 0-16,-4-6 0 0,-1-12-1 0,-3-14-1 16,3-5 0-16,-4-8 0 0,-3-3-2 15,1-6-2-15,3-3-3 0,0-4-5 16,5 6-3-16,-1-2-115 0,10-4-105 15,6 1-271-15</inkml:trace>
          <inkml:trace contextRef="#ctx0" brushRef="#br0" timeOffset="22854.7653">21006-215 329 0,'5'7'93'0,"2"5"3"0,1 1-9 15,-1 4-51-15,0 7-5 0,0 6-2 16,-2 8-3-16,-2 1-2 0,2 11-2 15,-1 8-3-15,-1 6-2 0,0 6-3 16,-1 5-3-16,0 2-2 0,1 0-2 16,2-3-3-16,-1-8-1 0,-3-3 0 15,1-10-2-15,0-9 0 0,-4-10 0 16,0-6-1-16,-3-11 0 0,0-5 0 16,-2-10-1-16,1-7-1 0,-5-9-1 15,5-6-2-15,-6-9-1 0,2-1-2 0,-1-4 0 16,3-3 0-16,3-6 0 0,0 4 3 15,3 0 0-15,4 2 3 0,3 0 0 16,2 3 3-16,3 7 1 0,3 5 1 16,1 6 2-16,-1 4 1 0,4 6 0 15,0 6 1-15,0 5-1 0,-1 5 0 16,1 3-1-16,-2 4-1 0,-2 2 0 16,1 5 0-16,-2-1-1 0,-2 1 1 0,2 2 0 15,-2 1 1-15,0 0-1 0,0-2 1 16,2 2-1-16,0 1 0 0,2-1-1 15,1-2-1-15,0 4 0 0,4 0-1 16,1 3-1-16,-1-5 1 0,3 0-1 16,-3-3 0-16,-2-4 0 0,-1-6 0 15,0-6 0-15,-6-4-2 0,-3-8-1 16,-2-4-4-16,-2-4-4 0,-3-5-5 16,-2-2-7-16,-3-1-16 0,0-4-89 0,0-1-93 15,0 1-230-15</inkml:trace>
          <inkml:trace contextRef="#ctx0" brushRef="#br0" timeOffset="23253.8242">21581-212 352 0,'1'16'92'15,"3"6"6"-15,-1 8-41 0,1 9-15 16,-3 9-6-16,3 7-4 0,-3 8-4 16,3 8-2-16,1 6-4 0,-2 2-4 15,1 4-3-15,-1 0-2 0,-1-6-4 16,-1-6-1-16,1-8-3 0,0-9-2 16,0-10-2-16,1-10 1 0,-3-14-3 0,0-5-3 15,0-10-4-15,-3-6-7 0,-3-8 11 16,1-3-119-16,2-8-101 0,-4-5-256 15</inkml:trace>
          <inkml:trace contextRef="#ctx0" brushRef="#br0" timeOffset="23618.7954">21588 632 376 0,'13'-3'98'0,"2"-5"3"15,4-6-40-15,0 0-26 0,1-3-9 16,4-1-6-16,1-3-3 0,2 1-3 15,2 0-2-15,-2 3-3 0,2-2-1 16,-2 4-3-16,-3 1-1 0,0 1-2 16,0 1-1-16,-4 2 0 0,-5 1-1 15,-3 1 1-15,-2 3-1 0,-1 3 0 16,-6 2 0-16,-5 2 0 0,-1 3 0 16,-2 2 0-16,-2 1 1 0,-1 6 1 15,1 3 3-15,0 5 1 0,4 0 2 16,1 1 3-16,5 1 4 0,2 0 3 0,4 0-1 15,1-4 1-15,2 0-1 0,0 1-1 16,0 1-1-16,-2 5-5 0,0 2-2 16,-1 1-3-16,-3 4 0 0,-2 2-2 15,-4-3-1-15,-4 0-1 0,-1-4 0 16,-7-4 0-16,-3-3-1 0,-5-7 0 16,-1-5-1-16,-2-6-2 0,-3-11-3 0,-1-7-7 15,0-8-3-15,1-6-124 0,3-6-113 16,2-9-291-16</inkml:trace>
        </inkml:traceGroup>
        <inkml:traceGroup>
          <inkml:annotationXML>
            <emma:emma xmlns:emma="http://www.w3.org/2003/04/emma" version="1.0">
              <emma:interpretation id="{12D49CF6-4B5A-4567-824D-D70F2B6F086C}" emma:medium="tactile" emma:mode="ink">
                <msink:context xmlns:msink="http://schemas.microsoft.com/ink/2010/main" type="inkWord" rotatedBoundingBox="25784,6207 30065,6199 30068,7635 25786,7644"/>
              </emma:interpretation>
              <emma:one-of disjunction-type="recognition" id="oneOf6">
                <emma:interpretation id="interp6" emma:lang="" emma:confidence="1">
                  <emma:literal/>
                </emma:interpretation>
              </emma:one-of>
            </emma:emma>
          </inkml:annotationXML>
          <inkml:trace contextRef="#ctx0" brushRef="#br0" timeOffset="24543.3548">23290 475 377 0,'-8'-21'95'0,"-2"-1"4"15,-4 0-51-15,-3 2-11 0,-3 0-5 16,-2 3-4-16,-2 1-3 0,-2 6-4 15,-1 5-4-15,0 7-1 0,0 5-3 16,2 5-1-16,3 6-1 0,1 6 0 16,4 3 0-16,4 7 0 0,3 5 1 0,4 2 1 15,8-1 1-15,3 3 1 0,4-1 1 16,4-3 0-16,4 0-1 16,5-3 0-16,2-1-3 0,0-4-2 0,1-1-3 15,4-4-2-15,-2-6-2 0,0-5-2 16,0-8 0-16,1-10-1 0,-3-9 0 15,-1-10-4-15,-2-9-5 0,2-8-7 16,-4-8-6-16,2-9-53 0,-2-7-71 16,1-6-105-16,-4-3-245 0</inkml:trace>
          <inkml:trace contextRef="#ctx0" brushRef="#br0" timeOffset="24797.9321">23434-349 432 0,'2'12'103'0,"0"3"3"0,-1 5-65 16,-2 6-8-16,1 6-5 0,-2 7-1 15,0 7-1-15,2 8 0 0,0 7-2 16,2 7-2-16,3 6-2 0,2 8-2 0,0-3-2 16,3 3-3-16,0-2-3 0,0-4-3 15,2-3-1-15,-3-9-2 0,1-6-1 16,-3-7-1-16,-1-7-1 0,-1-10 0 15,-1-11-2-15,-3-7 0 0,-2-11-5 16,-1-9-8-16,-1-9-6 0,-2-11 133 16,1-8-251-16,4-9-129 0,0-5-368 15</inkml:trace>
          <inkml:trace contextRef="#ctx0" brushRef="#br0" timeOffset="25013.5031">23772 463 436 0,'10'29'108'16,"-2"1"2"-16,-1 6-65 0,-3 3-10 16,-3 3-9-16,-1 1-7 0,0-1-5 15,-1 0-4-15,-1 1-4 0,2-8 0 0,-2-4-3 16,2-4-1-16,2-8 1 0,-2-9-3 16,2-12-2-16,-1-10-5 0,3-10 43 15,3-8-154-15,4-9-104 0,1-11-288 16</inkml:trace>
          <inkml:trace contextRef="#ctx0" brushRef="#br0" timeOffset="26127.4648">24103 521 413 0,'13'13'101'15,"4"1"5"-15,5-2-59 0,-2 1-13 16,2 1-4-16,4-3-2 0,4 0-2 16,3-3-4-16,4 1-2 0,2-3-3 15,5 1-3-15,4 0-2 0,1 1-4 16,2-1-1-16,1-2-2 0,2-1-1 15,2 1-1-15,-1-4 0 0,-4-1-2 16,1-1 1-16,-4-4-1 0,-3-2-1 16,-6 0 1-16,-3-5-1 0,-7-1 1 0,-5-1-1 15,-6-1 1-15,-8-2 0 0,-5-3-1 16,-5-1 1-16,-5-1-1 0,-5-2 0 16,-3 4 1-16,-6-4-1 0,-1 1 0 15,-2 4 0-15,0 0 0 0,0 6 0 16,3 3 0-16,0 3 1 0,4 10-1 15,3 6 0-15,7 6 1 0,0 5-1 16,3 6 1-16,4 3 1 0,3 4 0 0,2 1 1 16,3 4 0-16,2 2 0 0,3 1-1 15,2 1 1-15,2 2-1 0,-1 2-1 16,4-3 0-16,-3-4-1 0,1-5 0 16,-4-7-1-16,-1-5-1 0,-2-9-5 15,-2-9-6-15,-1-9-5 0,-3-11 176 16,1-9-291-16,2-9-131 0,0-7-391 15</inkml:trace>
          <inkml:trace contextRef="#ctx0" brushRef="#br0" timeOffset="25326.3353">24392-132 212 0,'-10'-29'71'16,"-3"-1"5"-16,-3 1 5 0,-2-2-38 16,-1 4 0-16,2 5-4 0,0 2-6 0,4 5-5 15,-1 6-3-15,6 9-1 16,-1 12-2-16,2 8-2 0,2 11-1 0,-1 13 1 16,0 12 0-16,1 12 0 0,2 10-2 15,0 6-1-15,3 11-2 0,0 2-1 16,1 1-1-16,-1-1-3 0,2-2-2 15,-2-5-2-15,2-6-1 0,-2-4-2 16,-2-12-1-16,2-12-1 0,0-14-1 16,2-10 0-16,-2-13-3 0,-4-14-3 15,3-12-5-15,-3-11-4 0,2-13-115 16,4-8-106-16,2-12-271 0</inkml:trace>
          <inkml:trace contextRef="#ctx0" brushRef="#br0" timeOffset="25666.2381">24747-98 379 0,'5'-32'86'0,"-3"-1"1"15,-2 5-61-15,-4-1-8 0,-1 2-3 16,-2 1-3-16,1 4 1 0,-3 5-1 15,2 4 0-15,1 6 0 0,-1 5 1 16,0 9 2-16,-1 7 1 0,1 6 0 16,-2 9 1-16,3 10 1 0,-1 10 1 0,0 7-2 15,0 12-2-15,0 4-1 0,2 10-3 16,2 4 0-16,1 1-2 0,4-1-2 16,0-1-1-16,4-5-1 0,1-6-1 15,-2-3-1-15,2-6 0 0,-4-6-2 16,1-8 0-16,-1-9-1 0,-3-8-1 15,0-7-3-15,-1-10-4 0,-1-7-3 16,-3-8-6-16,0-7-66 0,-2-8-44 16,0-4-92-16,0-2-204 0</inkml:trace>
          <inkml:trace contextRef="#ctx0" brushRef="#br0" timeOffset="26396.1789">25300 651 386 0,'-4'25'96'15,"-1"1"4"-15,2-4-51 0,-2 0-16 16,-2-5-7-16,0-4-1 0,4-2 2 15,-1-10 0-15,3-2 1 0,-1-8-1 16,4-3 0-16,1-3 0 0,1-4-3 0,2-3-5 16,1-1-1-16,3-3 0 0,2-1 0 15,3 2 0-15,1 1 1 0,4 4-1 16,0 1 0-16,2 5-3 0,2 3-3 16,2 4-3-16,-3 3-2 0,3 3-3 15,-2 1-3-15,-1-2-3 0,1 0-3 16,-4-1-7-16,-3-1-8 0,-1-2-10 15,-5-6 10-15,-2-2-136 0,-4-3-120 16,-3-3-299-16</inkml:trace>
          <inkml:trace contextRef="#ctx0" brushRef="#br0" timeOffset="27056.939">25688 685 442 0,'19'3'109'0,"3"-1"3"16,2-2-66-16,3-2-12 0,0-3-10 15,0 0-7-15,0-5-6 0,-1-2-4 16,-3-1-2-16,-1-4-2 0,-3-5-1 15,-5-2 0-15,-3-3-1 0,-5-2 0 16,-5 0 0-16,-4 0-1 0,-4 0 1 16,-3 4-1-16,-4 3 0 0,1 5 1 0,-3 3-1 15,1 9 0-15,0 9 0 0,0 8 0 16,3 6 1-16,0 8 0 0,2 6 2 16,3 7 0-16,2 5 2 0,5 0 0 15,3 2 0-15,4-4 1 0,2-1-1 16,2-6 1-16,3-4-2 0,1-6 0 15,1-8-1-15,-1-5 0 0,-2-8-1 16,3-8-3-16,-3-4-5 0,-1-8-5 0,0-6-5 16,0-5-24-16,1-3-85 0,1-2-97 15,3-2-232-15</inkml:trace>
          <inkml:trace contextRef="#ctx0" brushRef="#br0" timeOffset="27543.2302">26258 560 391 0,'3'25'100'0,"-1"-3"5"0,0-2-50 16,-2-1-15-16,-2-7-7 0,2 0-6 15,-2-4-3-15,2-3-4 0,0 2-3 16,0-2-2-16,2-2-2 0,0 1-3 16,-1-1 0-16,1 2-3 0,0-1-1 15,3-1-2-15,-2 2-1 0,2-1-1 16,0-1 0-16,1 2-1 0,-1 0 0 15,1 0 1-15,0 2 0 0,0 0 0 16,-1 0 1-16,2 1 0 0,-2-1 0 16,0 0 2-16,-1-4 0 0,1-3 1 0,-2-2-1 15,1-8 0-15,-1-3-1 0,0-6-1 16,1-1 0-16,-1-8-2 0,1-2 0 16,-1-1-1-16,0-1 1 0,-1 2-1 15,1-1 1-15,3 6-1 0,0-1 1 16,3 8-1-16,1 2 0 0,4 3 0 15,-1 4 0-15,2 4 0 0,2 2 0 16,0 3 0-16,2 2 0 0,-2 3 0 16,2 5 0-16,-4 3 0 0,2 6 0 0,-2 8 0 15,0 5 0-15,-1 6 0 0,-2 2 1 16,0 8 0-16,-2 3 0 0,-3 3 0 16,1 0 0-16,-1-6 0 0,0-4 0 15,1-9 0-15,1-6 0 0,-1-10 0 16,2-9-1-16,-1-10 1 0,-1-8-1 15,-1-9-2-15,1-12-5 0,-2-7-5 0,-1-8-7 16,0-7-14-16,0-8-104 16,2 0-105-16,3-1-259 0</inkml:trace>
          <inkml:trace contextRef="#ctx0" brushRef="#br0" timeOffset="27954.3296">26868-420 322 0,'-1'-7'91'0,"1"4"3"0,1 3-26 16,3 3-28-16,-1 5-9 0,2 8-3 15,4 7-2-15,-1 10-2 0,2 6 1 16,-1 13 0-16,3 11 2 0,0 11-2 15,0 15-1-15,1 4-3 0,-1 5-4 16,2 4-3-16,-1-4-4 0,-1-5-3 0,0-6-2 16,-4-16-2-16,-4-10-1 0,-1-13-1 15,-3-11 0-15,-2-12-1 0,-3-15 1 16,-1-10-1-16,-6-15 1 0,0-9-1 16,-2-9 0-16,1-8 1 0,-1-5 0 15,4-3-1-15,3 1 0 0,4-1 1 16,1 7-1-16,5 6 0 0,6 4 2 15,5 7 0-15,2 3 3 0,3 8 2 0,3 6 0 16,5 4 1-16,-1 4-1 0,1 4-1 16,-2 1-1-16,-3 0-2 0,-1-2-3 15,-4 1-5-15,-4-3-8 0,-3-2 15 16,-1-6-144-16,-4-2-118 0,2-4-310 16</inkml:trace>
        </inkml:traceGroup>
        <inkml:traceGroup>
          <inkml:annotationXML>
            <emma:emma xmlns:emma="http://www.w3.org/2003/04/emma" version="1.0">
              <emma:interpretation id="{5253299B-6A50-49ED-AC93-A0449B0917F6}" emma:medium="tactile" emma:mode="ink">
                <msink:context xmlns:msink="http://schemas.microsoft.com/ink/2010/main" type="inkWord" rotatedBoundingBox="30721,6339 31440,6337 31442,7396 30723,7398"/>
              </emma:interpretation>
              <emma:one-of disjunction-type="recognition" id="oneOf7">
                <emma:interpretation id="interp7" emma:lang="" emma:confidence="0">
                  <emma:literal>to</emma:literal>
                </emma:interpretation>
                <emma:interpretation id="interp8" emma:lang="" emma:confidence="0">
                  <emma:literal>Io</emma:literal>
                </emma:interpretation>
                <emma:interpretation id="interp9" emma:lang="" emma:confidence="0">
                  <emma:literal>lo</emma:literal>
                </emma:interpretation>
                <emma:interpretation id="interp10" emma:lang="" emma:confidence="0">
                  <emma:literal>ho</emma:literal>
                </emma:interpretation>
                <emma:interpretation id="interp11" emma:lang="" emma:confidence="0">
                  <emma:literal>Zo</emma:literal>
                </emma:interpretation>
              </emma:one-of>
            </emma:emma>
          </inkml:annotationXML>
          <inkml:trace contextRef="#ctx0" brushRef="#br0" timeOffset="28478.7157">27889-291 423 0,'5'0'103'0,"2"5"2"16,0 3-55-16,0 11-21 0,-4 8-8 15,1 5-4-15,-3 12-2 0,-1 7-2 16,-1 13-1-16,1 9-2 0,-2 7-1 0,0 5-1 16,0 3-2-16,4 2-2 0,-2-4-1 15,2-6-2-15,1-12 0 0,1-11-1 16,1-11-1-16,-2-15-1 0,2-13-4 16,0-11-6-16,-1-9-107 0,2-11-98 15,-4-9-256-15</inkml:trace>
          <inkml:trace contextRef="#ctx0" brushRef="#br0" timeOffset="28890.8114">27933 492 400 0,'14'6'104'0,"3"1"4"16,0-2-49-16,2-3-17 0,-1 0-10 15,3-1-6-15,1-1-5 0,1 0-4 16,3-1-3-16,1-1-2 0,0-1-2 15,0-2-2-15,0-2-2 0,2 0-1 16,-3 0-1-16,-3-3-1 0,-1 2-1 0,-3 1-1 16,-2 0-1-16,-3 2 1 0,-8 0-1 15,-2 0 0-15,-3 1 0 0,-2 1 0 16,-3 1 0-16,-1 1 1 0,-2-1-1 16,2 5 1-16,-1 2 3 0,-1 7 1 15,2 5 3-15,1 4 2 0,3 4 2 16,1 2 3-16,3 0 2 0,4 0 2 15,3-3 2-15,4-2-1 0,3-3 0 0,1-4 0 16,3-5-2-16,1-3 0 0,3-4-3 16,-1-6-3-16,1-6-2 0,-1-6-2 15,-2-3-1-15,-3-6-3 0,-6-3-1 16,-4-4-2-16,-6 2 0 0,-6 2-1 16,-6 2 0-16,-4 3-1 0,-6 3-2 15,-5 4-2-15,-1 5-4 0,-6 5-6 16,-4 3-2-16,-4 5-10 0,-2 4-5 15,-1 7-129-15,1 3-122 0,5-2-309 16</inkml:trace>
        </inkml:traceGroup>
      </inkml:traceGroup>
    </inkml:traceGroup>
    <inkml:traceGroup>
      <inkml:annotationXML>
        <emma:emma xmlns:emma="http://www.w3.org/2003/04/emma" version="1.0">
          <emma:interpretation id="{E845EDE2-7488-428A-A3B1-92D2F86DEFA9}" emma:medium="tactile" emma:mode="ink">
            <msink:context xmlns:msink="http://schemas.microsoft.com/ink/2010/main" type="paragraph" rotatedBoundingBox="2621,8626 21429,8697 21421,10701 2613,10629" alignmentLevel="1"/>
          </emma:interpretation>
        </emma:emma>
      </inkml:annotationXML>
      <inkml:traceGroup>
        <inkml:annotationXML>
          <emma:emma xmlns:emma="http://www.w3.org/2003/04/emma" version="1.0">
            <emma:interpretation id="{1ED2563B-79FC-47E7-8731-277C6085DAA2}" emma:medium="tactile" emma:mode="ink">
              <msink:context xmlns:msink="http://schemas.microsoft.com/ink/2010/main" type="line" rotatedBoundingBox="2621,8626 21429,8697 21421,10701 2613,10629"/>
            </emma:interpretation>
          </emma:emma>
        </inkml:annotationXML>
        <inkml:traceGroup>
          <inkml:annotationXML>
            <emma:emma xmlns:emma="http://www.w3.org/2003/04/emma" version="1.0">
              <emma:interpretation id="{345DC03E-882E-41EE-9E77-B330EBD7B62D}" emma:medium="tactile" emma:mode="ink">
                <msink:context xmlns:msink="http://schemas.microsoft.com/ink/2010/main" type="inkWord" rotatedBoundingBox="2620,8995 4077,9000 4073,10020 2616,10014"/>
              </emma:interpretation>
              <emma:one-of disjunction-type="recognition" id="oneOf8">
                <emma:interpretation id="interp12" emma:lang="" emma:confidence="1">
                  <emma:literal/>
                </emma:interpretation>
              </emma:one-of>
            </emma:emma>
          </inkml:annotationXML>
          <inkml:trace contextRef="#ctx0" brushRef="#br0" timeOffset="30667.5352">55 2505 325 0,'-3'-18'93'0,"-1"-3"4"16,3 1-17-16,-3 1-34 0,1 1-9 15,0 4-7-15,-2 1-2 0,-1 2-4 0,1 6-3 16,0 5-1-16,2 5-1 0,-1 12-1 16,3 7-1-16,1 5 0 0,0 12 2 15,5 6 1-15,3 9 2 0,3 7-2 16,2 3-2-16,-1 3-2 0,2 9-2 16,-1-1-3-16,1 1-2 0,-4-6-4 15,2-2-1-15,-4-7-2 0,1-12-1 0,-3-9 0 16,0-10-2-16,-6-10-1 15,-2-8-4-15,-2-13-4 0,-2-2-8 0,-5-13-9 16,-4-8 46-16,-3-5-166 0,1-7-118 16,-2-3-312-16</inkml:trace>
          <inkml:trace contextRef="#ctx0" brushRef="#br0" timeOffset="31351.3537">-214 2900 389 0,'5'11'114'0,"1"-1"5"0,5 0-12 0,1 0-55 16,1 0-7-16,4-1-5 0,3-3-3 16,1 0-5-16,3-5-3 0,1-2-3 15,4-3-4-15,0-3-3 0,1-5-5 16,-1-1-3-16,-2-4-3 0,0-2-4 16,0-3-1-16,1-5-2 0,-5-2-3 15,3-3-4-15,1-3-5 0,0-4-4 16,0-5-6-16,-3 3-2 0,-4-5 0 0,-3 4 2 15,-3 3 3-15,-2 3 4 0,-7 7 6 16,-2 6 6-16,-1 6 1 0,-2 5 0 16,0 7 1-16,0 6 0 0,0 6 0 15,1 8 0-15,-2 9 1 0,1 7 1 16,1 9 0-16,-1 8 0 0,0 9 1 16,0 8 1-16,4 1 0 0,1 2-1 15,0 3-1-15,0-2 1 0,2-2-2 0,0-8 1 16,1-8-1-16,-1-9 1 0,0-8-1 15,-2-12 0-15,0-5 0 0,-2-9 1 16,-1-4 0-16,-2-6-1 0,0 0 1 16,0-1 0-16,-2-2 0 0,1 2 1 15,1-3 1-15,1 3 3 0,1 1 0 16,3-1 1-16,4 3 0 0,1 0 0 16,5 2-1-16,4-1-1 0,1 3-2 15,5 1-1-15,3 2 0 0,4-2 0 16,0 0 0-16,5 2 0 0,1-2-1 0,-3-4 0 15,-3-1-1-15,1-3 0 0,-1-4-1 16,-5-5 1-16,-3-3-1 0,-4-5 0 16,-3-4-1-16,-3-5-1 0,-4 0 0 15,-8-3 0-15,-6 2-1 0,-3-3 0 16,-8 3 1-16,-2 1 0 0,-2 4 0 16,-1 3 1-16,1 8 1 0,1 4-1 15,-1 8 1-15,6 9 1 0,1 10 0 0,3 8 3 16,6 11 4-16,3 5 4 0,5 4 4 15,5 5 6-15,4-1 2 0,6 0 2 16,2-8 2-16,5-6-3 0,2-3-2 16,5-6-5-16,2-6-5 0,-1-8-3 15,-1-5-3-15,-2-4-4 0,1-4-7 16,-6-6-6-16,-5-3-13 0,-2-7-12 16,-5-5 134-16,-3-6-279 0,-5-2-157 0,-4-7-429 15</inkml:trace>
        </inkml:traceGroup>
        <inkml:traceGroup>
          <inkml:annotationXML>
            <emma:emma xmlns:emma="http://www.w3.org/2003/04/emma" version="1.0">
              <emma:interpretation id="{2FDAB256-62EB-475B-B11C-535323E431D6}" emma:medium="tactile" emma:mode="ink">
                <msink:context xmlns:msink="http://schemas.microsoft.com/ink/2010/main" type="inkWord" rotatedBoundingBox="4753,8820 8948,8836 8944,10007 4749,9991"/>
              </emma:interpretation>
              <emma:one-of disjunction-type="recognition" id="oneOf9">
                <emma:interpretation id="interp13" emma:lang="" emma:confidence="1">
                  <emma:literal/>
                </emma:interpretation>
              </emma:one-of>
            </emma:emma>
          </inkml:annotationXML>
          <inkml:trace contextRef="#ctx0" brushRef="#br0" timeOffset="35039.1622">5686 3078 380 0,'23'-3'103'0,"3"1"4"0,-3-1-44 0,-1 1-15 16,-1-3-11-16,-3 0-8 0,-1-4-8 16,-3 1-6-16,-2-6-3 0,-4-1-4 15,-4-3-4-15,-6-3-1 0,-1 1-1 16,-8 0-1-16,0-1 0 0,-5 3-1 15,-1 2 1-15,0 6 0 0,0 3-1 16,1 7 2-16,2 4 2 0,2 8 3 16,2 5 4-16,1 6 5 0,4 4 5 15,4 4 4-15,2 3 5 0,8 1 4 16,1-1 0-16,5 2 2 0,6-4-2 0,2 2-4 16,3-5-3-16,3 0-5 0,3-6-6 15,2-2-5-15,-2-4-4 0,0-4-4 16,-3-4-1-16,-2-6-3 0,-1-8-3 15,-8-3-7-15,-2-8-9 0,-5-2-13 16,-2-9 6-16,-9-11-145 0,-9-8-134 0,1-6-328 16</inkml:trace>
          <inkml:trace contextRef="#ctx0" brushRef="#br0" timeOffset="33933.2182">4130 3016 461 0,'-6'-7'118'0,"-1"0"7"0,3-1-62 16,-1 1-12-16,4-2-5 0,1 3-3 0,1 0-4 16,3 1-5-16,4 2-4 0,2-2-6 15,6 1-3-15,-1 3-5 0,5-1-4 16,4 0-3-16,1 2-2 0,3-1-3 15,0-1-1-15,0 2 0 0,0 0-2 16,3 2 0-16,-2-1 0 0,1 3-1 16,-1 1 1-16,3 0-1 0,1 2 0 15,-6 1-1-15,-2 1 1 0,-3 4 0 0,-1-1-1 16,-5 3 1-16,-4 4-1 0,-1 1 1 16,-3 4-1-16,0 3 1 0,1 0 0 15,-2 0 0-15,-2 2-1 0,-2-3 1 16,-1 1 0-16,0-5 0 0,-1-5-1 15,-1-4-1-15,-1-1-1 0,-3-8-2 16,3-6-5-16,-1-8-8 0,-2-6-8 16,-1-6-7-16,0-3 155 0,0-7-277 15,3-2-138-15,-1 0-391 0</inkml:trace>
          <inkml:trace contextRef="#ctx0" brushRef="#br0" timeOffset="33572.2576">4195 2210 474 0,'3'-8'112'0,"2"5"2"16,0 8-69-16,-1 5-16 0,-1 8-6 16,-1 8-3-16,0 8-1 0,-2 10 0 15,3 5 0-15,0 4-1 0,4 3-1 16,0 1-2-16,1 6-3 0,3 0-2 15,-1-2-3-15,0 1-1 0,-2 4-3 16,-1-3-1-16,2-5-1 0,-4-4 0 16,2-7-2-16,-4-6-5 0,2-10-7 15,-3-6-8-15,-2-11 176 0,0-11-293 16,-2-8-135-16,0-5-396 0</inkml:trace>
          <inkml:trace contextRef="#ctx0" brushRef="#br0" timeOffset="34716.3006">4926 2880 444 0,'7'27'109'0,"1"4"6"0,-3 3-59 15,0 1-21-15,-3 1-4 0,0 1-5 16,-1-3-4-16,-1-5-4 0,2-4-5 0,-2-6-3 16,0-6-2-16,0-4 1 0,-3-7-1 15,1-8-1-15,0-4-1 0,1-5-1 16,-1-5 0-16,-2-2-1 0,3-4-3 15,1-3 0-15,0 4 0 0,1 0 0 16,5 3-1-16,-1-1 1 0,3 5-1 16,2-1 1-16,0 4-1 0,4 3 1 15,-2 0 0-15,1 4-1 0,1 1 1 16,-2 4-1-16,3 3 1 0,-1 0-1 0,1 5 0 16,-1 3 0-16,-1 4 0 0,1 3 1 15,1 4 0-15,-2 5 0 0,1 3 0 16,-2 2 1-16,0-2 0 0,1 1 1 15,-1 3 0-15,0-4 1 0,-3-3-1 16,-3-4-1-16,3-3 0 0,-4-3 0 16,0-4-1-16,-3-3 0 0,-1-4 0 15,1-1 0-15,-2-2-1 0,-2 1 1 0,2-2-1 16,0-1 1-16,0 0-1 16,0-1 1-16,0 0-1 0,0 1 1 0,0-3-1 15,2 1 1-15,0 3-1 0,0-3 0 16,-1 1 0-16,-1-2 0 0,2 0-1 15,-4 0 0-15,2-2 0 0,-1 0 0 16,-3-1-1-16,1-1 1 0,-2 2-1 16,0 1 0-16,-1 1 1 0,1-1 0 15,2 3 0-15,-2 0 1 0,3-1-1 16,1 3 2-16,-1-1-1 0,2 0 0 0,0 0 1 16,2-1 0-16,-1 0 0 0,3-1 0 15,1-1-1-15,-2-2 1 0,4 1 0 16,0-6 0-16,1 0-1 0,-1-2 1 15,1-4-1-15,-1-1 0 0,2-1 1 16,-1-1-1-16,1-1 1 0,-1 2-1 16,1 3 0-16,-1 2 1 0,1 3-1 15,-1 2 0-15,0 6 0 0,1 3 0 16,-1 4 0-16,3 4 0 0,-1 5 0 0,0 3 0 16,2 4 1-16,0 1 0 0,0 5 1 15,1 1 0-15,-1 1 0 0,-2-2-1 16,2 1 1-16,-2-1 0 0,0 1-1 15,-1-6 0-15,-4-1 0 0,2-1-1 16,-2-4 0-16,-3-4 0 0,-2-3 0 16,0-4-1-16,-2 1-2 0,0-3-2 15,-1 3-5-15,-2-4-4 0,1 1-5 0,-1-1-6 16,2 2-5-16,-1-4-52 0,3-1-54 16,-1 0-91-16,4-3-211 0</inkml:trace>
          <inkml:trace contextRef="#ctx0" brushRef="#br0" timeOffset="35174.5184">5545 2405 608 0,'1'4'131'0,"8"-3"2"0,-1 10-101 16,6 2-152-16,5 2-120 0,8 2-304 0</inkml:trace>
          <inkml:trace contextRef="#ctx0" brushRef="#br0" timeOffset="31896.8065">1927 2390 347 0,'-1'-10'106'0,"-3"3"4"0,3 2-4 15,1 3-61-15,0 4-9 0,0 8-5 16,0 9-1-16,1 6-2 0,1 6 0 16,1 10 2-16,1 8 1 0,-1 5-1 15,2 7-2-15,0 0-4 0,2 3-5 16,0 6-3-16,0-4-4 0,0 3-3 16,-1-2-4-16,3-8-2 0,-2-7-1 0,-2-2-2 15,0-10 0-15,-2-9-3 0,1-9-4 16,-1-7-4-16,-1-3-4 0,-1-9-12 15,3-6 0-15,-1-11-126 0,2-3-117 16,4-3-293-16</inkml:trace>
          <inkml:trace contextRef="#ctx0" brushRef="#br0" timeOffset="32342.9889">2501 2987 404 0,'-7'-15'99'16,"-3"-4"4"-16,-6-1-59 0,-4-2-8 16,-5-1-6-16,-4 1-3 0,-2 5-3 15,4 4-4-15,0 6-3 0,2 4-4 16,3 10-1-16,3 4-1 0,4 10-1 16,4 4 0-16,3 6 0 0,5 3 0 0,1 3 0 15,4 2 1-15,6 0-1 0,2 0 1 16,2-5 0-16,3-2 0 0,2-2 1 15,2-6-1-15,0-3 0 0,-2-8-2 16,3-4-2-16,-1-4-1 0,-1-5-3 16,-2-7 0-16,-1-3-2 0,0-11-1 15,-3-1 0-15,-2-7-1 0,-3-4-3 16,3-3-2-16,-3-1-4 0,0-1-2 16,-2 3-1-16,0 4 1 0,-2 6 0 0,2 5 3 15,0 6 2-15,0 9 4 0,1 5 3 16,-1 8 1-16,1 6 1 0,0 5-1 15,0 8 2-15,-1 3 1 0,-1 4-1 16,-1 3 0-16,1 1 0 0,-1-4-1 16,0-2 1-16,-1-7-2 0,1-4-1 15,1-8 1-15,-2-6-2 0,1-4-3 16,-1-4-8-16,-1-8 170 0,1-6-293 16,5-5-136-16,-4-1-409 0</inkml:trace>
          <inkml:trace contextRef="#ctx0" brushRef="#br0" timeOffset="32671.8659">2976 2856 449 0,'-4'-8'105'0,"-1"-2"4"16,-7 1-68-16,0 2-13 0,-3 1-7 0,0 4-1 15,0 2-2-15,1 3-4 0,2 4 0 16,4 5-1-16,1 3 2 0,5 4 1 15,6 1 1-15,2 2 2 0,4 4 0 16,2-1-1-16,4 0-1 0,1 3-3 16,0-1-2-16,1 0-2 0,1 0-3 15,1 2-1-15,-5 0-3 0,-1-1-1 16,-6 1-1-16,-2 0-1 0,-8-2 0 16,-8-3 0-16,-2-4 0 0,-3-1-1 0,-7-4 1 15,1-5 0-15,1-3 0 16,-4-5 0-16,2-2 0 0,2-5-1 0,-2-2-2 15,1-5-5-15,3-3-5 0,2-4-6 16,3 2-7-16,4-3-46 0,3-6-72 16,4-1-99-16,4-2-235 0</inkml:trace>
          <inkml:trace contextRef="#ctx0" brushRef="#br0" timeOffset="33078.946">3149 2207 485 0,'6'10'112'0,"3"9"5"15,1 8-77-15,-3 10-11 0,0 9-4 0,-1 10-3 16,1 8-3-16,-2 9-3 0,0 5-3 15,2 7-3-15,0 1-2 0,1 1-2 16,1-1-1-16,-1-4-2 0,1-9 0 16,-1-4-1-16,1-13-1 0,-3-15-1 15,0-7 0-15,-1-12 1 0,-4-7-1 16,-1-12 0-16,-1-11-1 0,-1-9 0 16,-1-5 0-16,-3-7 0 0,1-3 0 0,2-5 0 15,0-2 4-15,4 5 5 0,3 3 6 16,4 2 5-16,2 6 4 0,4 6 2 15,3 3 2-15,3 4-4 0,1 5-3 16,-1 3-7-16,0 4-5 0,-1 3-3 16,0 0-3-16,-2 2-2 0,-4 0-4 15,1-1-8-15,-4-1-8 0,-2-1 104 16,-3-6-241-16,2 0-142 0,0-6-394 0</inkml:trace>
        </inkml:traceGroup>
        <inkml:traceGroup>
          <inkml:annotationXML>
            <emma:emma xmlns:emma="http://www.w3.org/2003/04/emma" version="1.0">
              <emma:interpretation id="{9A964BC5-E3B9-4A65-B156-7A013A503DC4}" emma:medium="tactile" emma:mode="ink">
                <msink:context xmlns:msink="http://schemas.microsoft.com/ink/2010/main" type="inkWord" rotatedBoundingBox="9601,9415 11130,9421 11126,10661 9596,10656"/>
              </emma:interpretation>
              <emma:one-of disjunction-type="recognition" id="oneOf10">
                <emma:interpretation id="interp14" emma:lang="" emma:confidence="1">
                  <emma:literal/>
                </emma:interpretation>
              </emma:one-of>
            </emma:emma>
          </inkml:annotationXML>
          <inkml:trace contextRef="#ctx0" brushRef="#br0" timeOffset="36031.7972">6769 2922 399 0,'0'9'111'16,"0"1"6"-16,0 4-19 0,2 4-53 16,0 4-8-16,-1 4-3 0,4-1-3 0,2 2-5 15,3 2-2-15,4 0-4 0,1-4 0 16,4-4-1-16,3 1-2 0,2-5-3 16,-1-2-2-16,3-3-2 0,-1-5-3 15,1-4-2-15,-1 0-2 0,0-3-4 16,-1-6-1-16,-2-8-4 0,-1-5-4 15,-4-4-4-15,-2-10-6 0,-5-2-4 16,-3-6-6-16,-2-3-1 0,-5 0 2 0,-3 2 4 16,-1-1 5-16,-1 8 4 0,-2 2 6 15,4 10 7-15,-1 4 4 0,3 9 3 16,1 5 1-16,1 6 2 0,3 11 2 16,1 7 3-16,0 10 2 0,2 8 2 15,1 12 2-15,2 7 2 0,2 7 0 16,2 5 2-16,3 8-1 0,0 0 0 15,1 7-2-15,1 2-2 0,0-4-1 16,-2 1-3-16,-2-4-1 0,-3-7-3 16,-2-5-1-16,-3-12-2 0,-5-8-2 0,-2-9-1 15,-6-8-1-15,-4-9-2 0,-3-6 1 16,-4-7-1-16,-5-5 0 0,-2-9 0 16,-1-7 0-16,-4-1-1 0,-2-4-1 15,1-1-2-15,1-4-2 0,2-3-6 16,-2 2-4-16,2-1-5 0,3-1-7 15,4-2-5-15,-1-1-3 0,4-1 91 16,5-3-202-16,6-1-118 0,2-8-327 16</inkml:trace>
          <inkml:trace contextRef="#ctx0" brushRef="#br0" timeOffset="36719.6265">7634 2982 426 0,'-2'-16'100'0,"-4"-1"5"16,-1 1-68-16,-5 0-9 0,-2 1-6 16,-1 0-4-16,-2 5-4 0,0 3-4 15,0 3-2-15,0 4-2 0,2 4 1 16,3 6 0-16,2 4 2 0,0 6 1 15,5 4 2-15,1 4 0 0,4 3 0 16,2 3 0-16,3 0 1 0,5 1 1 16,2-1 0-16,3-3 1 0,4-2-2 0,1-6 1 15,1 1-2-15,-1-4-2 0,0-4-2 16,-1-3-2-16,0-1-1 0,-4-3 0 16,-1-4-2-16,-1-5-1 0,-1-5-1 15,-2-6 0-15,-1-1-1 0,-1-4 1 16,1-3-2-16,-1-5 0 0,2-3-1 15,0-3-2-15,4-1-1 0,-2-1-2 16,0 0 0-16,0 1-1 0,1 4 0 16,-3 2 1-16,-1 4 1 0,-1 6 1 0,-1 1 2 15,-2 4 1-15,0 3 1 0,-1 6 0 16,1 1 0-16,-2 3 0 0,1 2 0 16,-1 5 0-16,-1 4 0 0,1 5 1 15,2 1 0-15,0 5 1 0,2 2 0 16,1 4 1-16,4 0 1 0,2-1-1 15,-2-1 1-15,5-2 0 0,0-5 1 16,-2-3-1-16,0-7 0 0,-1-6 0 16,1-4-1-16,-1-2 1 0,-3-7-2 15,0-6 0-15,-1-6-1 0,0-5-1 0,-2-6 0 16,-2-1-2-16,0-3 0 0,-2-1 0 16,1-1-1-16,-2 4 1 0,2 1 0 15,-1 8 1-15,1 2 1 0,0 6 2 16,0 5 0-16,0 5 0 0,0 7 1 15,0 6 0-15,2 7 1 0,3 7 1 16,0 5 0-16,2 9 0 0,2 3 0 16,-1 3 0-16,1 1-1 0,-2-4 0 0,0-2-1 15,-2-8-1-15,-3-5 0 0,-1-13-4 16,-4-2-2-16,-2-9 2 0,-3-7-135 16,-6-8-118-16,-3-11-309 0</inkml:trace>
        </inkml:traceGroup>
        <inkml:traceGroup>
          <inkml:annotationXML>
            <emma:emma xmlns:emma="http://www.w3.org/2003/04/emma" version="1.0">
              <emma:interpretation id="{B5C9DFF7-AE8A-407B-93F8-28B54D43697C}" emma:medium="tactile" emma:mode="ink">
                <msink:context xmlns:msink="http://schemas.microsoft.com/ink/2010/main" type="inkWord" rotatedBoundingBox="11916,8664 15655,8678 15649,10083 11911,10069"/>
              </emma:interpretation>
              <emma:one-of disjunction-type="recognition" id="oneOf11">
                <emma:interpretation id="interp15" emma:lang="" emma:confidence="1">
                  <emma:literal/>
                </emma:interpretation>
              </emma:one-of>
            </emma:emma>
          </inkml:annotationXML>
          <inkml:trace contextRef="#ctx0" brushRef="#br0" timeOffset="47917.3995">10059 3227 476 0,'19'0'116'0,"10"-1"5"0,-1-4-69 0,3-2-13 15,-2 0-7-15,1-3-6 0,1-2-3 16,-1-3-4-16,-6 1-3 0,2-1-4 16,-6-2-3-16,-1-2-3 0,-6-3-2 15,-1 0-2-15,-4-1-1 0,-2-4-2 16,-6 1 0-16,-4 1 0 0,-3-1 1 0,-1 4-1 15,-7 2 0-15,-6 3 0 0,-1 3 1 16,-3 9 0-16,-6 5 1 0,-1 7-1 16,2 8 1-16,2 7 0 0,3 5 0 15,5 9-1-15,4 5 1 0,10 3-1 16,2 2 1-16,8-1 0 0,6 1 0 16,5-5 1-16,5-6 2 0,4-6 0 15,2-5 1-15,2-5 0 0,3-6-1 16,-4-4 1-16,-2-4-2 0,-1-4-4 15,-2-1-6-15,-1-3-6 0,-1-7-6 0,2-4-6 16,2-3 175-16,10-5-292 0,3-8-129 16,4 1-389-16</inkml:trace>
          <inkml:trace contextRef="#ctx0" brushRef="#br0" timeOffset="48325.5233">10943 2949 380 0,'-5'-10'102'0,"-4"0"4"15,1 0-24-15,-1 0-45 0,-3 1-8 0,-5 1-5 16,-1-2-4-16,-3 3-4 0,-2 2-4 16,-6 3-4-16,0 6-1 0,0-1 0 15,2 7 0-15,3 5 4 0,4 4 2 16,3 3 2-16,3 5 2 0,4 4 0 16,5 1 0-16,7 5-1 0,3 2-1 15,3-2-1-15,6 1 1 0,3-4 1 16,7-6 0-16,1-2 2 0,4-6 2 0,0-3 0 15,1-3-1-15,-3-4-1 0,4-7-2 16,-2-6-3-16,0-6-3 0,1-4-2 16,-3-6-2-16,4-5-3 0,-4-1 0 15,-2-7-2-15,-6-4-1 0,-4 2 1 16,-6 2-1-16,-3 3 0 0,-2 4-1 16,-4 5 1-16,-2 6 1 0,2 7-2 15,-2 4 0-15,1 5-1 0,2 4 1 16,1 10-1-16,2 7 0 0,1 8-1 15,1 6 2-15,5 7 0 0,0 5 0 0,0-5 0 16,-1 0 1-16,2-3 0 0,0-7 0 16,-1-5 1-16,3-9-5 0,0-6-7 15,1-9-8-15,0-10-12 0,2-12-135 16,2-10-132-16,4-7-333 0</inkml:trace>
          <inkml:trace contextRef="#ctx0" brushRef="#br0" timeOffset="48762.6468">11326 2043 457 0,'7'30'113'0,"-2"6"5"0,2 10-63 16,-2 9-11-16,0 12-6 0,0 9-6 16,3 9-3-16,2 4-3 0,2 5-4 15,2 1-5-15,1-2-3 0,0-3-3 16,1-6-3-16,-3-6-2 0,-3-6-2 16,1-8-1-16,-3-13-1 0,-3-12 0 15,-1-10-4-15,-3-12-4 0,1-7-6 16,-2-5-5-16,-2-7-8 0,1-6 147 0,-3-6-266 15,-1-6-128-15,0-1-373 0</inkml:trace>
          <inkml:trace contextRef="#ctx0" brushRef="#br0" timeOffset="49130.6229">11395 3126 521 0,'14'-7'123'0,"3"-3"4"16,0 0-80-16,2-2-16 0,-1 2-5 0,8 1-6 15,-3 2-3-15,6 4-3 0,2 1-2 16,4 2-1-16,3 2 0 0,2 0-1 16,-2-1-1-16,1 1 0 0,-4-2-2 15,-1-2-2-15,-3-3-1 0,-4 0-1 16,-5-5-1-16,-5-2-1 0,-4-1-1 16,-4-3-2-16,-6-1 0 0,-6 0 0 15,-6-1 0-15,-6 3-1 0,-2-1 1 0,-5 4 0 16,-2 1 1-16,-3 7 0 0,-1 4 0 15,-1 5 0-15,3 5 0 0,2 7 1 16,4 5-1-16,5 9 1 0,5 5 0 16,8 1 1-16,7 2 1 0,5 1 2 15,6-2 2-15,2-3 2 0,4-4 1 16,0-4 0-16,4-5 0 0,-3-5-1 16,3-5-1-16,-1-5-2 0,2-7-5 15,4-5-7-15,0-7-5 0,-3-7-11 16,3-5-6-16,1-5-123 0,2-3-120 0,3-2-290 15</inkml:trace>
          <inkml:trace contextRef="#ctx0" brushRef="#br0" timeOffset="47219.542">9367 2911 396 0,'9'-4'92'0,"-4"1"3"0,-2-4-55 15,-1-3-16-15,-6 0-5 0,-1-4 0 16,-5-1 0-16,-3-2-2 0,-3-2-1 16,-1 2-2-16,-5 2-2 0,0 0-2 15,0 5-2-15,-1 4-2 0,1 6-1 16,-1 6-2-16,3 4 0 0,1 3 1 16,2 6 1-16,2 1 2 0,2 2 2 15,2 4 3-15,5 3 2 0,2-1 2 16,3 5 2-16,2 2 0 0,3-1 1 15,4 2 0-15,2-1-1 0,2-1 1 0,0-5-3 16,3 0-1-16,2-7-2 0,2-4-3 16,1-1-2-16,1-5-3 0,1-3-1 15,-2-2-3-15,4-2-5 0,1-4-7 16,-3-2-8-16,2-4-7 0,3-4-120 16,4-6-4-16,-4-2-99 0,-3-3-194 15</inkml:trace>
          <inkml:trace contextRef="#ctx0" brushRef="#br0" timeOffset="47543.4043">9695 3153 384 0,'13'39'104'0,"-1"-4"5"15,-4-1-38-15,1-3-25 0,-1-7-9 16,-3-4-4-16,-1-3-3 0,-2-5 3 15,-2-7 4-15,1-3 0 0,1-6-2 16,-2-6-1-16,0-7-2 0,0-5-1 0,2-5-6 16,-4-7-7-16,5-7-2 0,-1-6-1 15,3 1-3-15,0 2-1 0,2 0-3 16,1 2-2-16,4 4-3 0,-1 3-3 16,0 6 0-16,0 3-2 0,0 4-1 15,0 5-3-15,-3 4-1 0,1 3-5 16,-3 5-7-16,-1 3-3 0,-1 5-4 15,-2 4-2-15,-1 3-5 0,1 6-4 0,-2 0-3 16,-2 5 4-16,2 3-108 16,2-2-103-16,0 3-258 0</inkml:trace>
          <inkml:trace contextRef="#ctx0" brushRef="#br0" timeOffset="49423.4023">12676 2994 345 0,'7'-2'101'0,"-7"-3"4"15,0-2 3-15,-7-1-65 0,-3-3-12 16,-6 1-5-16,-2 0-1 0,-4 2-1 0,-2 2-3 15,-5 3 1-15,-1 5-2 0,-3 6-1 16,1 7-1-16,2 11-2 0,1 4 0 16,5 6-1-16,5 5-2 0,6 1 0 15,8-1 0-15,3-1 3 0,7-4 1 16,5-7 1-16,7-4-2 0,2-3-1 16,1-5 0-16,6-3-2 0,1-6-6 15,0-4-2-15,2-9-2 0,-2-7-1 0,0-7-2 16,2-10-3-16,-2-6-6 15,0-9-6-15,-1-11-7 0,-3-4-9 0,-1-2-8 16,-5-3-7-16,-3-6 128 0,-2 1-234 16,-4-4-119-16,-3 3-344 0</inkml:trace>
          <inkml:trace contextRef="#ctx0" brushRef="#br0" timeOffset="49612.907">12713 2155 441 0,'-2'-7'109'16,"2"2"3"-16,0 8-52 0,0 7-16 0,0 11-6 15,0 12-6-15,0 18 1 0,2 19 3 16,3 15-1-16,2 13-4 0,0 9-6 16,1 6-5-16,2 2-3 0,1-4-7 15,0-8-4-15,0-11-3 0,-3-11 0 16,-1-12-2-16,0-13 1 0,-4-15-5 16,0-12-8-16,-1-14-5 0,-2-10 157 15,2-13-292-15,0-9-146 0,-1-12-424 16</inkml:trace>
        </inkml:traceGroup>
        <inkml:traceGroup>
          <inkml:annotationXML>
            <emma:emma xmlns:emma="http://www.w3.org/2003/04/emma" version="1.0">
              <emma:interpretation id="{3A7E22D5-0074-4F0B-A74C-A101A1D1CBE9}" emma:medium="tactile" emma:mode="ink">
                <msink:context xmlns:msink="http://schemas.microsoft.com/ink/2010/main" type="inkWord" rotatedBoundingBox="16337,8678 19976,8692 19970,10092 16332,10079"/>
              </emma:interpretation>
              <emma:one-of disjunction-type="recognition" id="oneOf12">
                <emma:interpretation id="interp16" emma:lang="" emma:confidence="1">
                  <emma:literal/>
                </emma:interpretation>
              </emma:one-of>
            </emma:emma>
          </inkml:annotationXML>
          <inkml:trace contextRef="#ctx0" brushRef="#br0" timeOffset="51500.9269">14589 3039 471 0,'3'0'119'0,"2"-3"4"15,2-2-47-15,3 0-37 0,2-2-15 16,2-1-4-16,4-1-2 0,3 1-3 16,2-1-1-16,5 2-1 0,4 1-1 15,2 0-2-15,8 0-1 0,-1 1-2 16,6 3-1-16,2 0-2 0,2 0-2 0,-2 1-1 16,1-3-1-16,-8 3 1 0,-5-3-1 15,-4-1 1-15,-10-3 0 0,-4 1-1 16,-5 0-1-16,-8-1 0 0,-4-1-1 15,-4 1 0-15,-3-4-1 0,-3 2 0 16,-6 1 0-16,-3 2 1 0,-3 4 0 16,-2 5 1-16,1 5-1 0,-1 4 1 15,0 11 0-15,5 2 1 0,4 8-1 16,4 6 1-16,6 2 0 0,3 6 0 0,7-3 1 16,3-4 2-16,7-1 4 0,2-2 4 15,4-5 2-15,1-8 3 0,3-2 0 16,0-4 0-16,0-4-1 0,-1-4-4 15,-2-8-3-15,-2-4-2 0,1-7-3 16,-2-5 0-16,-1-6-2 0,-1-6 0 16,-1-5-2-16,1-5-2 0,-4-6-4 15,-6-1-2-15,-4 0-1 0,-3 0-1 16,-4 5 1-16,-5 5 1 0,-3 5 2 16,0 6 4-16,0 7 2 0,5 8 0 0,-1 1 0 15,3 4 0-15,1 4 0 0,1 3 0 16,2 6 0-16,1 3 0 0,-2 3 1 15,2 4 0-15,1 5 0 0,1 1 0 16,-1 4 0-16,0 3 0 0,2 1 0 16,2 1 0-16,-2-1 0 0,0 5 0 15,2-2-1-15,0-3 1 0,-2-5 0 16,2-2 0-16,-2-5 0 0,0-1 0 16,0-8 0-16,-2-4 1 0,1-4 0 15,-1-4-5-15,1-4-12 0,2-7-3 0,3-7-126 16,3-9-119-16,5-1-303 0</inkml:trace>
          <inkml:trace contextRef="#ctx0" brushRef="#br0" timeOffset="50902.3344">14797 2092 446 0,'-3'-9'105'15,"0"4"1"-15,-1 5-72 0,-1 4-5 16,2 6-2-16,-2 5-1 0,1 9-2 16,1 8 0-16,-1 9 0 0,3 10 0 15,1 11-4-15,0 8-4 0,5 8-4 16,0 6-3-16,3 3-3 0,-1 1-3 0,2-2-1 16,1 1-1-16,-2-6-1 15,1-6 0-15,-2-7 1 0,-2-6-1 0,1-9 0 16,-2-16-5-16,-2-8-8 0,-4-14-4 15,-3-10-6-15,-2-11-95 0,-2-10-16 16,-2-6-90-16,-3-3-181 0</inkml:trace>
          <inkml:trace contextRef="#ctx0" brushRef="#br0" timeOffset="51859.8883">16076 2919 449 0,'3'-14'104'0,"-3"-1"2"16,-3-5-69-16,-4-1-13 0,-5 3-3 15,-1-3-1-15,-1 1-2 0,-1 3-3 16,-2 4-2-16,3 6-3 0,1 3-1 16,1 6-1-16,4 7 2 0,-1 6 4 15,4 5 1-15,3 2 2 0,6 5 3 16,2 2 2-16,5 3 1 0,0 1-2 16,8-1-2-16,1 3-1 0,1 1-1 0,-3 1-2 15,1 1-3-15,0-3-4 0,-2 2-2 16,-5-4-2-16,-2-3-1 0,-2-3-2 15,-6-1 1-15,-2-3-1 0,-7 1 0 16,-3-2-1-16,-2-3 1 0,-3-4-1 16,-5-5 1-16,-3 0 0 0,0-6-1 15,-4-6 1-15,-1-6 1 0,0-4-1 16,-3-2-1-16,4-1-2 0,-2-2-6 16,2-2-6-16,3-1-10 0,2 0 1 0,5-4-134 15,4 4-121-15,4-6-306 0</inkml:trace>
          <inkml:trace contextRef="#ctx0" brushRef="#br0" timeOffset="50332.8206">13754 3063 309 0,'4'-20'91'0,"-1"-4"6"0,-3 2-30 16,-2-2-13-16,-1 2-7 0,-2 2-9 0,-2 1-5 15,-3 1-6-15,-4 4-5 0,-2 4-6 16,-5 3-4-16,1 4-2 0,-6 6-2 16,1 6 0-16,-2 7 0 0,5 5 2 15,1 6 3-15,4 9 3 0,6 3 0 16,2 1-1-16,6 4 0 0,3-3-1 16,1-4 2-16,4 1-1 0,2-6 0 15,3-7 1-15,2-5 0 0,2-4-1 0,-1-3 0 16,4-3-2-16,0-3-3 0,2-5-3 15,1-2-2-15,-1-7-1 0,1-3-2 16,-3-7-2-16,2-5-3 0,0-3-5 16,-4-9-4-16,-3-5-4 0,-2-4-4 15,-2 4-1-15,-2 0 1 0,-3 4 3 16,-3 4 3-16,0 8 5 0,0 6 5 16,-2 6 4-16,4 6 1 0,0 5 0 0,3 7 0 15,1 7 1-15,3 8 0 16,1 5 0-16,4 12 1 0,1 1 1 0,0 10 1 15,4 4 0-15,-2-5 1 0,2-7 1 16,-3-1 0-16,3-9 0 0,-2-6 0 16,0-8 0-16,-2-7-1 0,1-11 2 15,1-6-4-15,-1-7-7 0,0-9-11 16,-1-10-134-16,2-9-125 0,3-1-325 16</inkml:trace>
          <inkml:trace contextRef="#ctx0" brushRef="#br0" timeOffset="52676.0527">16588 2104 358 0,'0'-16'94'0,"0"3"5"0,2 4-41 16,-4 4-24-16,2 4-5 0,-2 6-1 15,1 8-2-15,1 9-1 0,-2 7-1 16,4 12 0-16,-1 8 3 0,3 14 0 15,-2 11-3-15,1 8-3 0,-1 11-3 16,-1 3-4-16,3 4-2 0,-1 2-3 16,1-2-2-16,-3-5-1 0,4-8-2 15,-1-10-2-15,1-12 1 0,-4-13-2 0,1-13 1 16,-2-13-1-16,2-11 2 0,-2-8 0 16,2-9 0-16,-2-6-1 0,1-11 0 15,3-6-1-15,1-4-3 0,2-8-2 16,3-2-3-16,2-7-4 0,3-3 1 15,5 3-1-15,-1 5 1 0,3 1 2 16,2 6 2-16,-2 3 2 0,1 9 3 16,-2 5 0-16,-3 5 2 0,-2 2 0 15,-1 5 0-15,-5 3 1 0,-1 2-1 0,-6 2 0 16,0 1 1-16,-1 1-1 0,-5 3 0 16,-2 1 0-16,-4 2 0 0,-3 5 1 15,-1-1 1-15,-3 3 0 0,-1 3 0 16,2 2 0-16,-2 0 1 0,4 2-1 15,-1 0 1-15,4-2 1 0,0 0 2 16,6-3 1-16,1-4 5 0,1-2 5 16,2-2 6-16,4 2 3 0,2-3 1 15,3 2 0-15,6 0 0 0,4 3-4 16,5 4-6-16,6-2-5 0,1 3-5 0,4 4-2 16,1 0-2-16,-1-2-2 0,-2-2-1 15,-3-3-1-15,-4 0 0 0,-4 2-1 16,-7-8-2-16,-3 0-3 0,-7-6-9 15,-2-2-8-15,-3-6-12 0,-5-6-10 16,-3-4 123-16,-1-6-249 0,1 0-138 16,-1-1-377-16</inkml:trace>
        </inkml:traceGroup>
        <inkml:traceGroup>
          <inkml:annotationXML>
            <emma:emma xmlns:emma="http://www.w3.org/2003/04/emma" version="1.0">
              <emma:interpretation id="{54EB7079-E1DD-4796-A44F-325AAC6843ED}" emma:medium="tactile" emma:mode="ink">
                <msink:context xmlns:msink="http://schemas.microsoft.com/ink/2010/main" type="inkWord" rotatedBoundingBox="20799,8840 21428,8843 21423,10231 20794,10229"/>
              </emma:interpretation>
              <emma:one-of disjunction-type="recognition" id="oneOf13">
                <emma:interpretation id="interp17" emma:lang="" emma:confidence="1">
                  <emma:literal/>
                </emma:interpretation>
              </emma:one-of>
            </emma:emma>
          </inkml:annotationXML>
          <inkml:trace contextRef="#ctx0" brushRef="#br0" timeOffset="53405.9912">18053 2526 316 0,'-13'-7'89'16,"-2"0"5"-16,3-1-29 0,0-2-16 15,3-1-8-15,1-2-2 0,1-1-2 16,2-3-2-16,2 0-4 0,1 0-3 16,2-1-3-16,2-1-4 0,3 0-3 15,3 1-2-15,2 1-1 0,6-2-1 0,4 4-2 16,2 0-1-16,3 1-2 0,4 2-1 16,0 4-1-16,2-1-3 0,3 4-1 15,-1 2-2-15,3 3 0 0,1-2-1 16,-1 6 1-16,1-1-1 0,-1 5 0 15,-4 3 0-15,-1 6 0 0,-4-1 0 16,-2 3 0-16,-3 0 0 0,-5 1-1 16,-3 2 1-16,-4 0-1 0,-5-3 0 15,-7 5 0-15,-3 1 0 0,-8 0 0 0,-6 3 1 16,-5 0-1-16,-3 1 1 0,-5-2-1 16,0-5 1-16,0-3 0 0,-1-2-1 15,1-5 1-15,5-5 0 0,3-2 0 16,0-4 0-16,6 1 0 0,1-2 0 15,2 2 1-15,6 1-2 0,-1 1 1 16,1 1 1-16,8 3 0 0,-3 4 1 16,4 3 1-16,2 6 0 0,3 1 1 15,4 6-1-15,1-1 1 0,3 6-2 16,3-1 0-16,-1 2 0 0,4 0-1 0,-4 0-1 16,2 0 1-16,0-2-1 0,-2-3 1 15,-3-6-2-15,-2-2-3 0,-1-6-4 16,-4-3-5-16,-5-5-5 0,-2-1-4 15,-3-1-6-15,-4 0 24 0,-1 1-136 16,0-3-107-16,-2 5-279 0</inkml:trace>
          <inkml:trace contextRef="#ctx0" brushRef="#br0" timeOffset="53841.1504">18218 3367 464 0,'2'-2'113'0,"-1"1"4"0,1 1-58 15,-2-2-26-15,3 0-6 0,2 2-4 0,1 2-3 16,0 1-5-16,5 3-3 16,0 2-3-16,5 1-3 0,-1 4-3 0,0 1-1 15,2 4-1-15,0-2 0 0,-2 0-1 16,1 0 0-16,-5-1 0 0,-2-1 1 15,-2-1-2-15,-4-3 1 0,-3 2 0 16,-2-2 0-16,-3 0 0 0,-3-1-1 16,-2-1 1-16,0-2 0 0,-2-1 1 15,0 0 2-15,2-5 2 0,-1 0 2 16,3-2 5-16,-1-3 2 0,4-4 3 0,2 1 3 16,1-4 0-16,4 2 0 0,1-4-1 15,4 1-3-15,3 1-2 0,2 2-2 16,3 1-2-16,2 1-2 0,0 3-2 15,2 1-2-15,0 4 0 0,-2 4-3 16,0 1 0-16,-6 2-2 0,0 4 0 16,-3 1 0-16,-6 2-1 0,-6 1-1 15,-2 0-4-15,-8 1-5 0,-3-3-5 0,-5-6-8 16,-3-2 10-16,-4-7-144 0,2-6-122 16,0-12-313-16</inkml:trace>
        </inkml:traceGroup>
        <inkml:traceGroup>
          <inkml:annotationXML>
            <emma:emma xmlns:emma="http://www.w3.org/2003/04/emma" version="1.0">
              <emma:interpretation id="{1450EC14-92F4-4144-8C9E-3E481E4208E7}" emma:medium="tactile" emma:mode="ink">
                <msink:context xmlns:msink="http://schemas.microsoft.com/ink/2010/main" type="inkWord" rotatedBoundingBox="21072,10058 21230,10059 21229,10247 21071,10246"/>
              </emma:interpretation>
              <emma:one-of disjunction-type="recognition" id="oneOf14">
                <emma:interpretation id="interp18" emma:lang="" emma:confidence="0">
                  <emma:literal>5</emma:literal>
                </emma:interpretation>
                <emma:interpretation id="interp19" emma:lang="" emma:confidence="0">
                  <emma:literal>B</emma:literal>
                </emma:interpretation>
                <emma:interpretation id="interp20" emma:lang="" emma:confidence="0">
                  <emma:literal>D</emma:literal>
                </emma:interpretation>
                <emma:interpretation id="interp21" emma:lang="" emma:confidence="0">
                  <emma:literal>4</emma:literal>
                </emma:interpretation>
                <emma:interpretation id="interp22" emma:lang="" emma:confidence="0">
                  <emma:literal>d</emma:literal>
                </emma:interpretation>
              </emma:one-of>
            </emma:emma>
          </inkml:annotationXML>
          <inkml:trace contextRef="#ctx0" brushRef="#br0" timeOffset="55351.1668">18348 3507 316 0,'4'22'83'16,"-2"-3"3"-16,-2-2-41 0,-2-5-11 16,-2-4-8-16,1 1-3 0,-4-4-2 0,1-5 1 15,-3-4-1-15,-3-2 0 0,2-1 0 16,-2-3-1-16,2-4-5 0,0-1-2 16,1-1-1-16,4 1-1 0,4 0 2 15,1 0 1-15,3 1 1 0,2 1 0 16,3 2 0-16,3 5 0 0,-1-1-2 15,3 5-3-15,1 2-3 0,1 5-2 16,0 4-1-16,-1 3-2 0,-2 1-1 0,-2 4-1 16,-1 0 1-16,-6 2 0 15,-1-2 0-15,-6 0 0 0,-3 0 0 0,-3-4-1 16,-3-1 2-16,-6-2-1 0,0-3-3 16,-4-4-40-16,-1-3-91 0,2-5-106 15,5-10-272-15</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82EFA6C-6414-46C0-978C-D209F41F4168}" type="datetimeFigureOut">
              <a:rPr lang="en-AU" smtClean="0"/>
              <a:t>11/12/2018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394440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2EFA6C-6414-46C0-978C-D209F41F4168}" type="datetimeFigureOut">
              <a:rPr lang="en-AU" smtClean="0"/>
              <a:t>11/12/2018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249483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2EFA6C-6414-46C0-978C-D209F41F4168}" type="datetimeFigureOut">
              <a:rPr lang="en-AU" smtClean="0"/>
              <a:t>11/12/2018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422845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2EFA6C-6414-46C0-978C-D209F41F4168}" type="datetimeFigureOut">
              <a:rPr lang="en-AU" smtClean="0"/>
              <a:t>11/12/2018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91641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82EFA6C-6414-46C0-978C-D209F41F4168}" type="datetimeFigureOut">
              <a:rPr lang="en-AU" smtClean="0"/>
              <a:t>11/12/2018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33917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82EFA6C-6414-46C0-978C-D209F41F4168}" type="datetimeFigureOut">
              <a:rPr lang="en-AU" smtClean="0"/>
              <a:t>11/12/2018</a:t>
            </a:fld>
            <a:endParaRPr lang="en-AU"/>
          </a:p>
        </p:txBody>
      </p:sp>
      <p:sp>
        <p:nvSpPr>
          <p:cNvPr id="9" name="Footer Placeholder 8"/>
          <p:cNvSpPr>
            <a:spLocks noGrp="1"/>
          </p:cNvSpPr>
          <p:nvPr>
            <p:ph type="ftr" sz="quarter" idx="11"/>
          </p:nvPr>
        </p:nvSpPr>
        <p:spPr/>
        <p:txBody>
          <a:bodyPr/>
          <a:lstStyle/>
          <a:p>
            <a:endParaRPr lang="en-AU"/>
          </a:p>
        </p:txBody>
      </p:sp>
      <p:sp>
        <p:nvSpPr>
          <p:cNvPr id="10" name="Slide Number Placeholder 9"/>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185190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82EFA6C-6414-46C0-978C-D209F41F4168}" type="datetimeFigureOut">
              <a:rPr lang="en-AU" smtClean="0"/>
              <a:t>11/12/2018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A9D9A2-30EB-47DA-B343-C7B637A081B6}" type="slidenum">
              <a:rPr lang="en-AU" smtClean="0"/>
              <a:t>‹#›</a:t>
            </a:fld>
            <a:endParaRPr lang="en-AU"/>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7208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2EFA6C-6414-46C0-978C-D209F41F4168}" type="datetimeFigureOut">
              <a:rPr lang="en-AU" smtClean="0"/>
              <a:t>11/12/2018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155540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FA6C-6414-46C0-978C-D209F41F4168}" type="datetimeFigureOut">
              <a:rPr lang="en-AU" smtClean="0"/>
              <a:t>11/12/2018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118105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582EFA6C-6414-46C0-978C-D209F41F4168}" type="datetimeFigureOut">
              <a:rPr lang="en-AU" smtClean="0"/>
              <a:t>11/12/2018</a:t>
            </a:fld>
            <a:endParaRPr lang="en-A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AU"/>
          </a:p>
        </p:txBody>
      </p:sp>
      <p:sp>
        <p:nvSpPr>
          <p:cNvPr id="11" name="Slide Number Placeholder 10"/>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209866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82EFA6C-6414-46C0-978C-D209F41F4168}" type="datetimeFigureOut">
              <a:rPr lang="en-AU" smtClean="0"/>
              <a:t>11/12/2018</a:t>
            </a:fld>
            <a:endParaRPr lang="en-A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AU"/>
          </a:p>
        </p:txBody>
      </p:sp>
      <p:sp>
        <p:nvSpPr>
          <p:cNvPr id="10" name="Slide Number Placeholder 9"/>
          <p:cNvSpPr>
            <a:spLocks noGrp="1"/>
          </p:cNvSpPr>
          <p:nvPr>
            <p:ph type="sldNum" sz="quarter" idx="12"/>
          </p:nvPr>
        </p:nvSpPr>
        <p:spPr/>
        <p:txBody>
          <a:bodyPr/>
          <a:lstStyle/>
          <a:p>
            <a:fld id="{3BA9D9A2-30EB-47DA-B343-C7B637A081B6}" type="slidenum">
              <a:rPr lang="en-AU" smtClean="0"/>
              <a:t>‹#›</a:t>
            </a:fld>
            <a:endParaRPr lang="en-AU"/>
          </a:p>
        </p:txBody>
      </p:sp>
    </p:spTree>
    <p:extLst>
      <p:ext uri="{BB962C8B-B14F-4D97-AF65-F5344CB8AC3E}">
        <p14:creationId xmlns:p14="http://schemas.microsoft.com/office/powerpoint/2010/main" val="311412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82EFA6C-6414-46C0-978C-D209F41F4168}" type="datetimeFigureOut">
              <a:rPr lang="en-AU" smtClean="0"/>
              <a:t>11/12/2018</a:t>
            </a:fld>
            <a:endParaRPr lang="en-A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A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BA9D9A2-30EB-47DA-B343-C7B637A081B6}" type="slidenum">
              <a:rPr lang="en-AU" smtClean="0"/>
              <a:t>‹#›</a:t>
            </a:fld>
            <a:endParaRPr lang="en-AU"/>
          </a:p>
        </p:txBody>
      </p:sp>
    </p:spTree>
    <p:extLst>
      <p:ext uri="{BB962C8B-B14F-4D97-AF65-F5344CB8AC3E}">
        <p14:creationId xmlns:p14="http://schemas.microsoft.com/office/powerpoint/2010/main" val="292795529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5" name="TextBox 4"/>
          <p:cNvSpPr txBox="1"/>
          <p:nvPr/>
        </p:nvSpPr>
        <p:spPr>
          <a:xfrm>
            <a:off x="296562" y="2051222"/>
            <a:ext cx="11343503" cy="2031325"/>
          </a:xfrm>
          <a:prstGeom prst="rect">
            <a:avLst/>
          </a:prstGeom>
          <a:noFill/>
        </p:spPr>
        <p:txBody>
          <a:bodyPr wrap="square" rtlCol="0">
            <a:spAutoFit/>
          </a:bodyPr>
          <a:lstStyle/>
          <a:p>
            <a:pPr algn="ctr"/>
            <a:r>
              <a:rPr lang="en-AU" sz="2800" b="1" u="sng" dirty="0" smtClean="0">
                <a:solidFill>
                  <a:srgbClr val="002060"/>
                </a:solidFill>
                <a:latin typeface="Arial" panose="020B0604020202020204" pitchFamily="34" charset="0"/>
                <a:cs typeface="Arial" panose="020B0604020202020204" pitchFamily="34" charset="0"/>
              </a:rPr>
              <a:t>Intention criterion for this </a:t>
            </a:r>
            <a:r>
              <a:rPr lang="en-AU" sz="2800" b="1" u="sng" dirty="0">
                <a:solidFill>
                  <a:srgbClr val="002060"/>
                </a:solidFill>
                <a:latin typeface="Arial" panose="020B0604020202020204" pitchFamily="34" charset="0"/>
                <a:cs typeface="Arial" panose="020B0604020202020204" pitchFamily="34" charset="0"/>
              </a:rPr>
              <a:t>s</a:t>
            </a:r>
            <a:r>
              <a:rPr lang="en-AU" sz="2800" b="1" u="sng" dirty="0" smtClean="0">
                <a:solidFill>
                  <a:srgbClr val="002060"/>
                </a:solidFill>
                <a:latin typeface="Arial" panose="020B0604020202020204" pitchFamily="34" charset="0"/>
                <a:cs typeface="Arial" panose="020B0604020202020204" pitchFamily="34" charset="0"/>
              </a:rPr>
              <a:t>ession</a:t>
            </a:r>
          </a:p>
          <a:p>
            <a:endParaRPr lang="en-AU" sz="2800" b="1" u="sng" dirty="0" smtClean="0">
              <a:solidFill>
                <a:srgbClr val="002060"/>
              </a:solidFill>
              <a:latin typeface="Arial" panose="020B0604020202020204" pitchFamily="34" charset="0"/>
              <a:cs typeface="Arial" panose="020B0604020202020204" pitchFamily="34" charset="0"/>
            </a:endParaRP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Be confident to write a task that complies with the guidelines of the new study design. </a:t>
            </a:r>
            <a:endParaRPr lang="en-AU"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5234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5" name="TextBox 4"/>
          <p:cNvSpPr txBox="1"/>
          <p:nvPr/>
        </p:nvSpPr>
        <p:spPr>
          <a:xfrm>
            <a:off x="296562" y="1482815"/>
            <a:ext cx="11528854" cy="4739759"/>
          </a:xfrm>
          <a:prstGeom prst="rect">
            <a:avLst/>
          </a:prstGeom>
          <a:noFill/>
        </p:spPr>
        <p:txBody>
          <a:bodyPr wrap="square" rtlCol="0">
            <a:spAutoFit/>
          </a:bodyPr>
          <a:lstStyle/>
          <a:p>
            <a:r>
              <a:rPr lang="en-US" sz="2800" dirty="0" smtClean="0">
                <a:solidFill>
                  <a:schemeClr val="accent6">
                    <a:lumMod val="50000"/>
                  </a:schemeClr>
                </a:solidFill>
              </a:rPr>
              <a:t>It is a </a:t>
            </a:r>
            <a:r>
              <a:rPr lang="en-US" sz="2800" dirty="0">
                <a:solidFill>
                  <a:schemeClr val="accent6">
                    <a:lumMod val="50000"/>
                  </a:schemeClr>
                </a:solidFill>
              </a:rPr>
              <a:t>guided investigation of </a:t>
            </a:r>
            <a:r>
              <a:rPr lang="en-US" sz="2800" dirty="0" smtClean="0">
                <a:solidFill>
                  <a:schemeClr val="accent6">
                    <a:lumMod val="50000"/>
                  </a:schemeClr>
                </a:solidFill>
              </a:rPr>
              <a:t>a </a:t>
            </a:r>
            <a:r>
              <a:rPr lang="en-US" sz="2800" dirty="0" smtClean="0">
                <a:solidFill>
                  <a:srgbClr val="002060"/>
                </a:solidFill>
              </a:rPr>
              <a:t>given </a:t>
            </a:r>
            <a:r>
              <a:rPr lang="en-US" sz="2800" dirty="0">
                <a:solidFill>
                  <a:srgbClr val="002060"/>
                </a:solidFill>
              </a:rPr>
              <a:t>data set</a:t>
            </a:r>
            <a:r>
              <a:rPr lang="en-US" sz="2800" dirty="0">
                <a:solidFill>
                  <a:schemeClr val="accent6">
                    <a:lumMod val="50000"/>
                  </a:schemeClr>
                </a:solidFill>
              </a:rPr>
              <a:t> with </a:t>
            </a:r>
            <a:r>
              <a:rPr lang="en-US" sz="2800" dirty="0">
                <a:solidFill>
                  <a:srgbClr val="002060"/>
                </a:solidFill>
              </a:rPr>
              <a:t>several variables</a:t>
            </a:r>
            <a:r>
              <a:rPr lang="en-US" sz="2800" dirty="0">
                <a:solidFill>
                  <a:schemeClr val="accent6">
                    <a:lumMod val="50000"/>
                  </a:schemeClr>
                </a:solidFill>
              </a:rPr>
              <a:t>. </a:t>
            </a:r>
            <a:endParaRPr lang="en-US" sz="2800" dirty="0" smtClean="0">
              <a:solidFill>
                <a:schemeClr val="accent6">
                  <a:lumMod val="50000"/>
                </a:schemeClr>
              </a:solidFill>
            </a:endParaRPr>
          </a:p>
          <a:p>
            <a:endParaRPr lang="en-US" sz="1400" dirty="0" smtClean="0"/>
          </a:p>
          <a:p>
            <a:r>
              <a:rPr lang="en-US" sz="2800" dirty="0" smtClean="0">
                <a:solidFill>
                  <a:schemeClr val="accent6">
                    <a:lumMod val="50000"/>
                  </a:schemeClr>
                </a:solidFill>
              </a:rPr>
              <a:t>The </a:t>
            </a:r>
            <a:r>
              <a:rPr lang="en-US" sz="2800" dirty="0">
                <a:solidFill>
                  <a:schemeClr val="accent6">
                    <a:lumMod val="50000"/>
                  </a:schemeClr>
                </a:solidFill>
              </a:rPr>
              <a:t>task </a:t>
            </a:r>
            <a:r>
              <a:rPr lang="en-US" sz="2800" dirty="0" smtClean="0">
                <a:solidFill>
                  <a:schemeClr val="accent6">
                    <a:lumMod val="50000"/>
                  </a:schemeClr>
                </a:solidFill>
              </a:rPr>
              <a:t>has </a:t>
            </a:r>
            <a:r>
              <a:rPr lang="en-US" sz="2800" dirty="0" smtClean="0">
                <a:solidFill>
                  <a:srgbClr val="002060"/>
                </a:solidFill>
              </a:rPr>
              <a:t>three </a:t>
            </a:r>
            <a:r>
              <a:rPr lang="en-US" sz="2800" dirty="0">
                <a:solidFill>
                  <a:srgbClr val="002060"/>
                </a:solidFill>
              </a:rPr>
              <a:t>components</a:t>
            </a:r>
            <a:r>
              <a:rPr lang="en-US" sz="2800" dirty="0">
                <a:solidFill>
                  <a:schemeClr val="accent6">
                    <a:lumMod val="50000"/>
                  </a:schemeClr>
                </a:solidFill>
              </a:rPr>
              <a:t> of increasing complexity</a:t>
            </a:r>
            <a:r>
              <a:rPr lang="en-US" sz="2800" dirty="0" smtClean="0">
                <a:solidFill>
                  <a:schemeClr val="accent6">
                    <a:lumMod val="50000"/>
                  </a:schemeClr>
                </a:solidFill>
              </a:rPr>
              <a:t>:</a:t>
            </a:r>
          </a:p>
          <a:p>
            <a:endParaRPr lang="en-US" dirty="0">
              <a:solidFill>
                <a:schemeClr val="accent6">
                  <a:lumMod val="50000"/>
                </a:schemeClr>
              </a:solidFill>
            </a:endParaRPr>
          </a:p>
          <a:p>
            <a:r>
              <a:rPr lang="en-US" sz="2800" dirty="0"/>
              <a:t>• </a:t>
            </a:r>
            <a:r>
              <a:rPr lang="en-US" sz="2800" dirty="0">
                <a:solidFill>
                  <a:schemeClr val="accent6">
                    <a:lumMod val="50000"/>
                  </a:schemeClr>
                </a:solidFill>
              </a:rPr>
              <a:t>the </a:t>
            </a:r>
            <a:r>
              <a:rPr lang="en-US" sz="2800" dirty="0">
                <a:solidFill>
                  <a:srgbClr val="002060"/>
                </a:solidFill>
              </a:rPr>
              <a:t>construction, description and interpretation</a:t>
            </a:r>
            <a:r>
              <a:rPr lang="en-US" sz="2800" dirty="0">
                <a:solidFill>
                  <a:schemeClr val="accent6">
                    <a:lumMod val="50000"/>
                  </a:schemeClr>
                </a:solidFill>
              </a:rPr>
              <a:t> </a:t>
            </a:r>
            <a:r>
              <a:rPr lang="en-US" sz="2800" dirty="0" smtClean="0">
                <a:solidFill>
                  <a:schemeClr val="accent6">
                    <a:lumMod val="50000"/>
                  </a:schemeClr>
                </a:solidFill>
              </a:rPr>
              <a:t>of data plots </a:t>
            </a:r>
          </a:p>
          <a:p>
            <a:r>
              <a:rPr lang="en-US" sz="2800" dirty="0" smtClean="0">
                <a:solidFill>
                  <a:schemeClr val="accent6">
                    <a:lumMod val="50000"/>
                  </a:schemeClr>
                </a:solidFill>
              </a:rPr>
              <a:t>	(including </a:t>
            </a:r>
            <a:r>
              <a:rPr lang="en-US" sz="2800" dirty="0">
                <a:solidFill>
                  <a:schemeClr val="accent6">
                    <a:lumMod val="50000"/>
                  </a:schemeClr>
                </a:solidFill>
              </a:rPr>
              <a:t>smoothed plots where </a:t>
            </a:r>
            <a:r>
              <a:rPr lang="en-US" sz="2800" dirty="0" smtClean="0">
                <a:solidFill>
                  <a:schemeClr val="accent6">
                    <a:lumMod val="50000"/>
                  </a:schemeClr>
                </a:solidFill>
              </a:rPr>
              <a:t>time </a:t>
            </a:r>
            <a:r>
              <a:rPr lang="en-AU" sz="2800" dirty="0" smtClean="0">
                <a:solidFill>
                  <a:schemeClr val="accent6">
                    <a:lumMod val="50000"/>
                  </a:schemeClr>
                </a:solidFill>
              </a:rPr>
              <a:t>series </a:t>
            </a:r>
            <a:r>
              <a:rPr lang="en-AU" sz="2800" dirty="0">
                <a:solidFill>
                  <a:schemeClr val="accent6">
                    <a:lumMod val="50000"/>
                  </a:schemeClr>
                </a:solidFill>
              </a:rPr>
              <a:t>data is </a:t>
            </a:r>
            <a:r>
              <a:rPr lang="en-AU" sz="2800" dirty="0" smtClean="0">
                <a:solidFill>
                  <a:schemeClr val="accent6">
                    <a:lumMod val="50000"/>
                  </a:schemeClr>
                </a:solidFill>
              </a:rPr>
              <a:t>used)</a:t>
            </a:r>
          </a:p>
          <a:p>
            <a:endParaRPr lang="en-AU" dirty="0">
              <a:solidFill>
                <a:schemeClr val="accent6">
                  <a:lumMod val="50000"/>
                </a:schemeClr>
              </a:solidFill>
            </a:endParaRPr>
          </a:p>
          <a:p>
            <a:r>
              <a:rPr lang="en-US" sz="2800" dirty="0"/>
              <a:t>• </a:t>
            </a:r>
            <a:r>
              <a:rPr lang="en-US" sz="2800" dirty="0">
                <a:solidFill>
                  <a:schemeClr val="accent6">
                    <a:lumMod val="50000"/>
                  </a:schemeClr>
                </a:solidFill>
              </a:rPr>
              <a:t>the </a:t>
            </a:r>
            <a:r>
              <a:rPr lang="en-US" sz="2800" dirty="0">
                <a:solidFill>
                  <a:srgbClr val="002060"/>
                </a:solidFill>
              </a:rPr>
              <a:t>calculation and interpretation</a:t>
            </a:r>
            <a:r>
              <a:rPr lang="en-US" sz="2800" dirty="0">
                <a:solidFill>
                  <a:schemeClr val="accent6">
                    <a:lumMod val="50000"/>
                  </a:schemeClr>
                </a:solidFill>
              </a:rPr>
              <a:t> of </a:t>
            </a:r>
            <a:r>
              <a:rPr lang="en-US" sz="2800" dirty="0" smtClean="0">
                <a:solidFill>
                  <a:schemeClr val="accent6">
                    <a:lumMod val="50000"/>
                  </a:schemeClr>
                </a:solidFill>
              </a:rPr>
              <a:t>summary statistics </a:t>
            </a:r>
          </a:p>
          <a:p>
            <a:r>
              <a:rPr lang="en-US" sz="2800" dirty="0">
                <a:solidFill>
                  <a:schemeClr val="accent6">
                    <a:lumMod val="50000"/>
                  </a:schemeClr>
                </a:solidFill>
              </a:rPr>
              <a:t>	</a:t>
            </a:r>
            <a:r>
              <a:rPr lang="en-US" sz="2800" dirty="0" smtClean="0">
                <a:solidFill>
                  <a:schemeClr val="accent6">
                    <a:lumMod val="50000"/>
                  </a:schemeClr>
                </a:solidFill>
              </a:rPr>
              <a:t>(including </a:t>
            </a:r>
            <a:r>
              <a:rPr lang="en-US" sz="2800" dirty="0">
                <a:solidFill>
                  <a:schemeClr val="accent6">
                    <a:lumMod val="50000"/>
                  </a:schemeClr>
                </a:solidFill>
              </a:rPr>
              <a:t>seasonal indices and </a:t>
            </a:r>
            <a:r>
              <a:rPr lang="en-US" sz="2800" dirty="0" smtClean="0">
                <a:solidFill>
                  <a:schemeClr val="accent6">
                    <a:lumMod val="50000"/>
                  </a:schemeClr>
                </a:solidFill>
              </a:rPr>
              <a:t>their application with </a:t>
            </a:r>
            <a:r>
              <a:rPr lang="en-US" sz="2800" dirty="0">
                <a:solidFill>
                  <a:schemeClr val="accent6">
                    <a:lumMod val="50000"/>
                  </a:schemeClr>
                </a:solidFill>
              </a:rPr>
              <a:t>time series </a:t>
            </a:r>
            <a:r>
              <a:rPr lang="en-US" sz="2800" dirty="0" smtClean="0">
                <a:solidFill>
                  <a:schemeClr val="accent6">
                    <a:lumMod val="50000"/>
                  </a:schemeClr>
                </a:solidFill>
              </a:rPr>
              <a:t>data)</a:t>
            </a:r>
          </a:p>
          <a:p>
            <a:endParaRPr lang="en-US" dirty="0">
              <a:solidFill>
                <a:schemeClr val="accent6">
                  <a:lumMod val="50000"/>
                </a:schemeClr>
              </a:solidFill>
            </a:endParaRPr>
          </a:p>
          <a:p>
            <a:r>
              <a:rPr lang="en-US" sz="2800" dirty="0"/>
              <a:t>• </a:t>
            </a:r>
            <a:r>
              <a:rPr lang="en-US" sz="2800" dirty="0">
                <a:solidFill>
                  <a:schemeClr val="accent6">
                    <a:lumMod val="50000"/>
                  </a:schemeClr>
                </a:solidFill>
              </a:rPr>
              <a:t>the </a:t>
            </a:r>
            <a:r>
              <a:rPr lang="en-US" sz="2800" dirty="0">
                <a:solidFill>
                  <a:srgbClr val="002060"/>
                </a:solidFill>
              </a:rPr>
              <a:t>modelling</a:t>
            </a:r>
            <a:r>
              <a:rPr lang="en-US" sz="2800" dirty="0">
                <a:solidFill>
                  <a:schemeClr val="accent6">
                    <a:lumMod val="50000"/>
                  </a:schemeClr>
                </a:solidFill>
              </a:rPr>
              <a:t> of linear associations, or </a:t>
            </a:r>
            <a:r>
              <a:rPr lang="en-US" sz="2800" dirty="0" smtClean="0">
                <a:solidFill>
                  <a:schemeClr val="accent6">
                    <a:lumMod val="50000"/>
                  </a:schemeClr>
                </a:solidFill>
              </a:rPr>
              <a:t>trends where </a:t>
            </a:r>
            <a:r>
              <a:rPr lang="en-US" sz="2800" dirty="0">
                <a:solidFill>
                  <a:schemeClr val="accent6">
                    <a:lumMod val="50000"/>
                  </a:schemeClr>
                </a:solidFill>
              </a:rPr>
              <a:t>time series data is </a:t>
            </a:r>
            <a:r>
              <a:rPr lang="en-US" sz="2800" dirty="0" smtClean="0">
                <a:solidFill>
                  <a:schemeClr val="accent6">
                    <a:lumMod val="50000"/>
                  </a:schemeClr>
                </a:solidFill>
              </a:rPr>
              <a:t>used 	(including </a:t>
            </a:r>
            <a:r>
              <a:rPr lang="en-US" sz="2800" dirty="0">
                <a:solidFill>
                  <a:schemeClr val="accent6">
                    <a:lumMod val="50000"/>
                  </a:schemeClr>
                </a:solidFill>
              </a:rPr>
              <a:t>the use </a:t>
            </a:r>
            <a:r>
              <a:rPr lang="en-US" sz="2800" dirty="0" smtClean="0">
                <a:solidFill>
                  <a:schemeClr val="accent6">
                    <a:lumMod val="50000"/>
                  </a:schemeClr>
                </a:solidFill>
              </a:rPr>
              <a:t>of </a:t>
            </a:r>
            <a:r>
              <a:rPr lang="en-AU" sz="2800" dirty="0" smtClean="0">
                <a:solidFill>
                  <a:schemeClr val="accent6">
                    <a:lumMod val="50000"/>
                  </a:schemeClr>
                </a:solidFill>
              </a:rPr>
              <a:t>data </a:t>
            </a:r>
            <a:r>
              <a:rPr lang="en-AU" sz="2800" dirty="0">
                <a:solidFill>
                  <a:schemeClr val="accent6">
                    <a:lumMod val="50000"/>
                  </a:schemeClr>
                </a:solidFill>
              </a:rPr>
              <a:t>transformation as </a:t>
            </a:r>
            <a:r>
              <a:rPr lang="en-AU" sz="2800" dirty="0" smtClean="0">
                <a:solidFill>
                  <a:schemeClr val="accent6">
                    <a:lumMod val="50000"/>
                  </a:schemeClr>
                </a:solidFill>
              </a:rPr>
              <a:t>appropriate).</a:t>
            </a:r>
            <a:endParaRPr lang="en-AU" sz="2800" dirty="0">
              <a:solidFill>
                <a:schemeClr val="accent6">
                  <a:lumMod val="50000"/>
                </a:schemeClr>
              </a:solidFill>
            </a:endParaRPr>
          </a:p>
        </p:txBody>
      </p:sp>
      <p:sp>
        <p:nvSpPr>
          <p:cNvPr id="2" name="TextBox 1"/>
          <p:cNvSpPr txBox="1"/>
          <p:nvPr/>
        </p:nvSpPr>
        <p:spPr>
          <a:xfrm>
            <a:off x="10256108" y="358346"/>
            <a:ext cx="630195" cy="369332"/>
          </a:xfrm>
          <a:prstGeom prst="rect">
            <a:avLst/>
          </a:prstGeom>
          <a:noFill/>
        </p:spPr>
        <p:txBody>
          <a:bodyPr wrap="square" rtlCol="0">
            <a:spAutoFit/>
          </a:bodyPr>
          <a:lstStyle/>
          <a:p>
            <a:r>
              <a:rPr lang="en-AU" dirty="0" smtClean="0"/>
              <a:t>2.35</a:t>
            </a:r>
            <a:endParaRPr lang="en-AU" dirty="0"/>
          </a:p>
        </p:txBody>
      </p:sp>
    </p:spTree>
    <p:extLst>
      <p:ext uri="{BB962C8B-B14F-4D97-AF65-F5344CB8AC3E}">
        <p14:creationId xmlns:p14="http://schemas.microsoft.com/office/powerpoint/2010/main" val="100294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5" name="TextBox 4"/>
          <p:cNvSpPr txBox="1"/>
          <p:nvPr/>
        </p:nvSpPr>
        <p:spPr>
          <a:xfrm>
            <a:off x="296562" y="1482815"/>
            <a:ext cx="11528854" cy="4832092"/>
          </a:xfrm>
          <a:prstGeom prst="rect">
            <a:avLst/>
          </a:prstGeom>
          <a:noFill/>
        </p:spPr>
        <p:txBody>
          <a:bodyPr wrap="square" rtlCol="0">
            <a:spAutoFit/>
          </a:bodyPr>
          <a:lstStyle/>
          <a:p>
            <a:r>
              <a:rPr lang="en-AU" sz="2800" dirty="0" smtClean="0">
                <a:solidFill>
                  <a:schemeClr val="accent6">
                    <a:lumMod val="50000"/>
                  </a:schemeClr>
                </a:solidFill>
                <a:latin typeface="Arial" panose="020B0604020202020204" pitchFamily="34" charset="0"/>
                <a:cs typeface="Arial" panose="020B0604020202020204" pitchFamily="34" charset="0"/>
              </a:rPr>
              <a:t>For </a:t>
            </a:r>
            <a:r>
              <a:rPr lang="en-AU" sz="2800" dirty="0">
                <a:solidFill>
                  <a:schemeClr val="accent6">
                    <a:lumMod val="50000"/>
                  </a:schemeClr>
                </a:solidFill>
                <a:latin typeface="Arial" panose="020B0604020202020204" pitchFamily="34" charset="0"/>
                <a:cs typeface="Arial" panose="020B0604020202020204" pitchFamily="34" charset="0"/>
              </a:rPr>
              <a:t>the </a:t>
            </a:r>
            <a:r>
              <a:rPr lang="en-AU" sz="2800" dirty="0" smtClean="0">
                <a:solidFill>
                  <a:schemeClr val="accent6">
                    <a:lumMod val="50000"/>
                  </a:schemeClr>
                </a:solidFill>
                <a:latin typeface="Arial" panose="020B0604020202020204" pitchFamily="34" charset="0"/>
                <a:cs typeface="Arial" panose="020B0604020202020204" pitchFamily="34" charset="0"/>
              </a:rPr>
              <a:t>(data-analysis) </a:t>
            </a:r>
            <a:r>
              <a:rPr lang="en-AU" sz="2800" dirty="0">
                <a:solidFill>
                  <a:schemeClr val="accent6">
                    <a:lumMod val="50000"/>
                  </a:schemeClr>
                </a:solidFill>
                <a:latin typeface="Arial" panose="020B0604020202020204" pitchFamily="34" charset="0"/>
                <a:cs typeface="Arial" panose="020B0604020202020204" pitchFamily="34" charset="0"/>
              </a:rPr>
              <a:t>application task, suitable data for several variables for a topic of </a:t>
            </a:r>
            <a:r>
              <a:rPr lang="en-AU" sz="2800" dirty="0" smtClean="0">
                <a:solidFill>
                  <a:schemeClr val="accent6">
                    <a:lumMod val="50000"/>
                  </a:schemeClr>
                </a:solidFill>
                <a:latin typeface="Arial" panose="020B0604020202020204" pitchFamily="34" charset="0"/>
                <a:cs typeface="Arial" panose="020B0604020202020204" pitchFamily="34" charset="0"/>
              </a:rPr>
              <a:t>interest or context </a:t>
            </a:r>
            <a:r>
              <a:rPr lang="en-AU" sz="2800" dirty="0">
                <a:solidFill>
                  <a:schemeClr val="accent6">
                    <a:lumMod val="50000"/>
                  </a:schemeClr>
                </a:solidFill>
                <a:latin typeface="Arial" panose="020B0604020202020204" pitchFamily="34" charset="0"/>
                <a:cs typeface="Arial" panose="020B0604020202020204" pitchFamily="34" charset="0"/>
              </a:rPr>
              <a:t>should be used, and related </a:t>
            </a:r>
            <a:r>
              <a:rPr lang="en-AU" sz="2800" dirty="0" smtClean="0">
                <a:solidFill>
                  <a:schemeClr val="accent6">
                    <a:lumMod val="50000"/>
                  </a:schemeClr>
                </a:solidFill>
                <a:latin typeface="Arial" panose="020B0604020202020204" pitchFamily="34" charset="0"/>
                <a:cs typeface="Arial" panose="020B0604020202020204" pitchFamily="34" charset="0"/>
              </a:rPr>
              <a:t>statistical questions </a:t>
            </a:r>
            <a:r>
              <a:rPr lang="en-AU" sz="2800" dirty="0">
                <a:solidFill>
                  <a:schemeClr val="accent6">
                    <a:lumMod val="50000"/>
                  </a:schemeClr>
                </a:solidFill>
                <a:latin typeface="Arial" panose="020B0604020202020204" pitchFamily="34" charset="0"/>
                <a:cs typeface="Arial" panose="020B0604020202020204" pitchFamily="34" charset="0"/>
              </a:rPr>
              <a:t>investigated. </a:t>
            </a:r>
            <a:endParaRPr lang="en-AU" sz="2800" dirty="0" smtClean="0">
              <a:solidFill>
                <a:schemeClr val="accent6">
                  <a:lumMod val="50000"/>
                </a:schemeClr>
              </a:solidFill>
              <a:latin typeface="Arial" panose="020B0604020202020204" pitchFamily="34" charset="0"/>
              <a:cs typeface="Arial" panose="020B0604020202020204" pitchFamily="34" charset="0"/>
            </a:endParaRPr>
          </a:p>
          <a:p>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Tasks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should not be too specific or mirror an extended set of examination-style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questions.</a:t>
            </a:r>
          </a:p>
          <a:p>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r>
              <a:rPr lang="en-AU" sz="2800" dirty="0">
                <a:solidFill>
                  <a:schemeClr val="accent6">
                    <a:lumMod val="50000"/>
                  </a:schemeClr>
                </a:solidFill>
                <a:latin typeface="Arial" panose="020B0604020202020204" pitchFamily="34" charset="0"/>
                <a:cs typeface="Arial" panose="020B0604020202020204" pitchFamily="34" charset="0"/>
              </a:rPr>
              <a:t>Multiple-choice items are not suitable for either an application task or a modelling or problem-solving task.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AU" sz="2800"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393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2" name="Rectangle 1"/>
          <p:cNvSpPr/>
          <p:nvPr/>
        </p:nvSpPr>
        <p:spPr>
          <a:xfrm>
            <a:off x="296562" y="1417594"/>
            <a:ext cx="11195222" cy="5047536"/>
          </a:xfrm>
          <a:prstGeom prst="rect">
            <a:avLst/>
          </a:prstGeom>
        </p:spPr>
        <p:txBody>
          <a:bodyPr wrap="square">
            <a:spAutoFit/>
          </a:bodyPr>
          <a:lstStyle/>
          <a:p>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and large enough data set with related natural or topical questions of interest is central to developing a task that enables students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to</a:t>
            </a:r>
          </a:p>
          <a:p>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choose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method of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presentation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of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data </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type of display</a:t>
            </a: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type of rule</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suitable scale</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accuracy</a:t>
            </a:r>
          </a:p>
        </p:txBody>
      </p:sp>
    </p:spTree>
    <p:extLst>
      <p:ext uri="{BB962C8B-B14F-4D97-AF65-F5344CB8AC3E}">
        <p14:creationId xmlns:p14="http://schemas.microsoft.com/office/powerpoint/2010/main" val="4097371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2" name="Rectangle 1"/>
          <p:cNvSpPr/>
          <p:nvPr/>
        </p:nvSpPr>
        <p:spPr>
          <a:xfrm>
            <a:off x="296561" y="1417594"/>
            <a:ext cx="11405287" cy="4401205"/>
          </a:xfrm>
          <a:prstGeom prst="rect">
            <a:avLst/>
          </a:prstGeom>
        </p:spPr>
        <p:txBody>
          <a:bodyPr wrap="square">
            <a:spAutoFit/>
          </a:bodyPr>
          <a:lstStyle/>
          <a:p>
            <a:pPr>
              <a:buClr>
                <a:srgbClr val="002060"/>
              </a:buClr>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and large enough data set with related natural or topical questions of interest is central to developing a task that enables students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to</a:t>
            </a:r>
          </a:p>
          <a:p>
            <a:pPr>
              <a:buClr>
                <a:srgbClr val="002060"/>
              </a:buClr>
            </a:pP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apply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techniques to identify key characteristics of data</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finding summary values</a:t>
            </a: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f</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itting regressions</a:t>
            </a: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s</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moothing data</a:t>
            </a:r>
          </a:p>
        </p:txBody>
      </p:sp>
    </p:spTree>
    <p:extLst>
      <p:ext uri="{BB962C8B-B14F-4D97-AF65-F5344CB8AC3E}">
        <p14:creationId xmlns:p14="http://schemas.microsoft.com/office/powerpoint/2010/main" val="2904363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3" name="Rectangle 2"/>
          <p:cNvSpPr/>
          <p:nvPr/>
        </p:nvSpPr>
        <p:spPr>
          <a:xfrm>
            <a:off x="308919" y="1474484"/>
            <a:ext cx="11479426" cy="3754874"/>
          </a:xfrm>
          <a:prstGeom prst="rect">
            <a:avLst/>
          </a:prstGeom>
        </p:spPr>
        <p:txBody>
          <a:bodyPr wrap="square">
            <a:spAutoFit/>
          </a:bodyPr>
          <a:lstStyle/>
          <a:p>
            <a:pPr>
              <a:buClr>
                <a:srgbClr val="002060"/>
              </a:buCl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and large enough data set with related natural or topical questions of interest is central to developing a task that enables students to</a:t>
            </a:r>
          </a:p>
          <a:p>
            <a:pPr>
              <a:buClr>
                <a:srgbClr val="002060"/>
              </a:buClr>
            </a:pPr>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choose an approach to analysis</a:t>
            </a: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investigate possible trends </a:t>
            </a: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make comparisons.</a:t>
            </a: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6384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5" name="TextBox 4"/>
          <p:cNvSpPr txBox="1"/>
          <p:nvPr/>
        </p:nvSpPr>
        <p:spPr>
          <a:xfrm>
            <a:off x="296561" y="1272746"/>
            <a:ext cx="11664779" cy="523220"/>
          </a:xfrm>
          <a:prstGeom prst="rect">
            <a:avLst/>
          </a:prstGeom>
          <a:noFill/>
        </p:spPr>
        <p:txBody>
          <a:bodyPr wrap="square" rtlCol="0">
            <a:spAutoFit/>
          </a:bodyPr>
          <a:lstStyle/>
          <a:p>
            <a:r>
              <a:rPr lang="en-US" sz="2800" dirty="0">
                <a:solidFill>
                  <a:schemeClr val="accent6">
                    <a:lumMod val="50000"/>
                  </a:schemeClr>
                </a:solidFill>
              </a:rPr>
              <a:t>The application task is to be of </a:t>
            </a:r>
            <a:r>
              <a:rPr lang="en-US" sz="2800" dirty="0">
                <a:solidFill>
                  <a:srgbClr val="002060"/>
                </a:solidFill>
              </a:rPr>
              <a:t>4–6 hours </a:t>
            </a:r>
            <a:r>
              <a:rPr lang="en-US" sz="2800" dirty="0">
                <a:solidFill>
                  <a:schemeClr val="accent6">
                    <a:lumMod val="50000"/>
                  </a:schemeClr>
                </a:solidFill>
              </a:rPr>
              <a:t>duration </a:t>
            </a:r>
            <a:r>
              <a:rPr lang="en-US" sz="2800" dirty="0" smtClean="0">
                <a:solidFill>
                  <a:schemeClr val="accent6">
                    <a:lumMod val="50000"/>
                  </a:schemeClr>
                </a:solidFill>
              </a:rPr>
              <a:t>over a </a:t>
            </a:r>
            <a:r>
              <a:rPr lang="en-US" sz="2800" dirty="0">
                <a:solidFill>
                  <a:schemeClr val="accent6">
                    <a:lumMod val="50000"/>
                  </a:schemeClr>
                </a:solidFill>
              </a:rPr>
              <a:t>period of </a:t>
            </a:r>
            <a:r>
              <a:rPr lang="en-US" sz="2800" dirty="0">
                <a:solidFill>
                  <a:srgbClr val="002060"/>
                </a:solidFill>
              </a:rPr>
              <a:t>1–2 weeks</a:t>
            </a:r>
            <a:r>
              <a:rPr lang="en-US" sz="2800" dirty="0" smtClean="0"/>
              <a:t>.</a:t>
            </a:r>
            <a:endParaRPr lang="en-AU" sz="2800" b="1" dirty="0">
              <a:solidFill>
                <a:srgbClr val="002060"/>
              </a:solidFill>
              <a:latin typeface="Arial" panose="020B0604020202020204" pitchFamily="34" charset="0"/>
              <a:cs typeface="Arial" panose="020B0604020202020204" pitchFamily="34" charset="0"/>
            </a:endParaRPr>
          </a:p>
        </p:txBody>
      </p:sp>
      <p:sp>
        <p:nvSpPr>
          <p:cNvPr id="2" name="TextBox 1"/>
          <p:cNvSpPr txBox="1"/>
          <p:nvPr/>
        </p:nvSpPr>
        <p:spPr>
          <a:xfrm>
            <a:off x="512804" y="2063579"/>
            <a:ext cx="11232291" cy="4370427"/>
          </a:xfrm>
          <a:prstGeom prst="rect">
            <a:avLst/>
          </a:prstGeom>
          <a:noFill/>
        </p:spPr>
        <p:txBody>
          <a:bodyPr wrap="square" rtlCol="0">
            <a:spAutoFit/>
          </a:bodyPr>
          <a:lstStyle/>
          <a:p>
            <a:r>
              <a:rPr lang="en-AU" sz="2400" dirty="0">
                <a:solidFill>
                  <a:srgbClr val="002060"/>
                </a:solidFill>
              </a:rPr>
              <a:t>Outcome 1</a:t>
            </a:r>
          </a:p>
          <a:p>
            <a:r>
              <a:rPr lang="en-US" sz="2400" dirty="0">
                <a:solidFill>
                  <a:schemeClr val="accent5">
                    <a:lumMod val="50000"/>
                  </a:schemeClr>
                </a:solidFill>
              </a:rPr>
              <a:t>Define and explain key concepts and </a:t>
            </a:r>
            <a:r>
              <a:rPr lang="en-US" sz="2400" dirty="0" smtClean="0">
                <a:solidFill>
                  <a:schemeClr val="accent5">
                    <a:lumMod val="50000"/>
                  </a:schemeClr>
                </a:solidFill>
              </a:rPr>
              <a:t>apply related </a:t>
            </a:r>
            <a:r>
              <a:rPr lang="en-US" sz="2400" dirty="0">
                <a:solidFill>
                  <a:schemeClr val="accent5">
                    <a:lumMod val="50000"/>
                  </a:schemeClr>
                </a:solidFill>
              </a:rPr>
              <a:t>mathematical techniques and </a:t>
            </a:r>
            <a:r>
              <a:rPr lang="en-US" sz="2400" dirty="0" smtClean="0">
                <a:solidFill>
                  <a:schemeClr val="accent5">
                    <a:lumMod val="50000"/>
                  </a:schemeClr>
                </a:solidFill>
              </a:rPr>
              <a:t>models as </a:t>
            </a:r>
            <a:r>
              <a:rPr lang="en-US" sz="2400" dirty="0">
                <a:solidFill>
                  <a:schemeClr val="accent5">
                    <a:lumMod val="50000"/>
                  </a:schemeClr>
                </a:solidFill>
              </a:rPr>
              <a:t>specified in Area of Study 1 in </a:t>
            </a:r>
            <a:r>
              <a:rPr lang="en-US" sz="2400" dirty="0" smtClean="0">
                <a:solidFill>
                  <a:schemeClr val="accent5">
                    <a:lumMod val="50000"/>
                  </a:schemeClr>
                </a:solidFill>
              </a:rPr>
              <a:t>routine </a:t>
            </a:r>
            <a:r>
              <a:rPr lang="en-AU" sz="2400" dirty="0" smtClean="0">
                <a:solidFill>
                  <a:schemeClr val="accent5">
                    <a:lumMod val="50000"/>
                  </a:schemeClr>
                </a:solidFill>
              </a:rPr>
              <a:t>contexts.</a:t>
            </a:r>
          </a:p>
          <a:p>
            <a:endParaRPr lang="en-AU" sz="1400" dirty="0">
              <a:solidFill>
                <a:schemeClr val="accent5">
                  <a:lumMod val="50000"/>
                </a:schemeClr>
              </a:solidFill>
            </a:endParaRPr>
          </a:p>
          <a:p>
            <a:r>
              <a:rPr lang="en-AU" sz="2400" dirty="0" smtClean="0">
                <a:solidFill>
                  <a:srgbClr val="002060"/>
                </a:solidFill>
              </a:rPr>
              <a:t>Outcome </a:t>
            </a:r>
            <a:r>
              <a:rPr lang="en-AU" sz="2400" dirty="0">
                <a:solidFill>
                  <a:srgbClr val="002060"/>
                </a:solidFill>
              </a:rPr>
              <a:t>2</a:t>
            </a:r>
          </a:p>
          <a:p>
            <a:r>
              <a:rPr lang="en-US" sz="2400" dirty="0">
                <a:solidFill>
                  <a:schemeClr val="accent5">
                    <a:lumMod val="50000"/>
                  </a:schemeClr>
                </a:solidFill>
              </a:rPr>
              <a:t>Select and apply the </a:t>
            </a:r>
            <a:r>
              <a:rPr lang="en-US" sz="2400" dirty="0" smtClean="0">
                <a:solidFill>
                  <a:schemeClr val="accent5">
                    <a:lumMod val="50000"/>
                  </a:schemeClr>
                </a:solidFill>
              </a:rPr>
              <a:t>mathematical </a:t>
            </a:r>
            <a:r>
              <a:rPr lang="en-AU" sz="2400" dirty="0" smtClean="0">
                <a:solidFill>
                  <a:schemeClr val="accent5">
                    <a:lumMod val="50000"/>
                  </a:schemeClr>
                </a:solidFill>
              </a:rPr>
              <a:t>concepts</a:t>
            </a:r>
            <a:r>
              <a:rPr lang="en-AU" sz="2400" dirty="0">
                <a:solidFill>
                  <a:schemeClr val="accent5">
                    <a:lumMod val="50000"/>
                  </a:schemeClr>
                </a:solidFill>
              </a:rPr>
              <a:t>, models and techniques </a:t>
            </a:r>
            <a:r>
              <a:rPr lang="en-AU" sz="2400" dirty="0" smtClean="0">
                <a:solidFill>
                  <a:schemeClr val="accent5">
                    <a:lumMod val="50000"/>
                  </a:schemeClr>
                </a:solidFill>
              </a:rPr>
              <a:t>as </a:t>
            </a:r>
            <a:r>
              <a:rPr lang="en-US" sz="2400" dirty="0" smtClean="0">
                <a:solidFill>
                  <a:schemeClr val="accent5">
                    <a:lumMod val="50000"/>
                  </a:schemeClr>
                </a:solidFill>
              </a:rPr>
              <a:t>specified </a:t>
            </a:r>
            <a:r>
              <a:rPr lang="en-US" sz="2400" dirty="0">
                <a:solidFill>
                  <a:schemeClr val="accent5">
                    <a:lumMod val="50000"/>
                  </a:schemeClr>
                </a:solidFill>
              </a:rPr>
              <a:t>in Area of Study 1 in a </a:t>
            </a:r>
            <a:r>
              <a:rPr lang="en-US" sz="2400" dirty="0" smtClean="0">
                <a:solidFill>
                  <a:schemeClr val="accent5">
                    <a:lumMod val="50000"/>
                  </a:schemeClr>
                </a:solidFill>
              </a:rPr>
              <a:t>range of </a:t>
            </a:r>
            <a:r>
              <a:rPr lang="en-US" sz="2400" dirty="0">
                <a:solidFill>
                  <a:schemeClr val="accent5">
                    <a:lumMod val="50000"/>
                  </a:schemeClr>
                </a:solidFill>
              </a:rPr>
              <a:t>contexts of increasing complexity</a:t>
            </a:r>
            <a:r>
              <a:rPr lang="en-US" sz="2400" dirty="0" smtClean="0">
                <a:solidFill>
                  <a:schemeClr val="accent5">
                    <a:lumMod val="50000"/>
                  </a:schemeClr>
                </a:solidFill>
              </a:rPr>
              <a:t>.</a:t>
            </a:r>
          </a:p>
          <a:p>
            <a:endParaRPr lang="en-US" sz="1400" dirty="0">
              <a:solidFill>
                <a:schemeClr val="accent5">
                  <a:lumMod val="50000"/>
                </a:schemeClr>
              </a:solidFill>
            </a:endParaRPr>
          </a:p>
          <a:p>
            <a:r>
              <a:rPr lang="en-AU" sz="2400" dirty="0" smtClean="0">
                <a:solidFill>
                  <a:srgbClr val="002060"/>
                </a:solidFill>
              </a:rPr>
              <a:t>Outcome </a:t>
            </a:r>
            <a:r>
              <a:rPr lang="en-AU" sz="2400" dirty="0">
                <a:solidFill>
                  <a:srgbClr val="002060"/>
                </a:solidFill>
              </a:rPr>
              <a:t>3</a:t>
            </a:r>
          </a:p>
          <a:p>
            <a:r>
              <a:rPr lang="en-US" sz="2400" dirty="0">
                <a:solidFill>
                  <a:schemeClr val="accent5">
                    <a:lumMod val="50000"/>
                  </a:schemeClr>
                </a:solidFill>
              </a:rPr>
              <a:t>Select and appropriately use numerical</a:t>
            </a:r>
            <a:r>
              <a:rPr lang="en-US" sz="2400" dirty="0" smtClean="0">
                <a:solidFill>
                  <a:schemeClr val="accent5">
                    <a:lumMod val="50000"/>
                  </a:schemeClr>
                </a:solidFill>
              </a:rPr>
              <a:t>, </a:t>
            </a:r>
            <a:r>
              <a:rPr lang="en-AU" sz="2400" dirty="0" smtClean="0">
                <a:solidFill>
                  <a:schemeClr val="accent5">
                    <a:lumMod val="50000"/>
                  </a:schemeClr>
                </a:solidFill>
              </a:rPr>
              <a:t>graphical</a:t>
            </a:r>
            <a:r>
              <a:rPr lang="en-AU" sz="2400" dirty="0">
                <a:solidFill>
                  <a:schemeClr val="accent5">
                    <a:lumMod val="50000"/>
                  </a:schemeClr>
                </a:solidFill>
              </a:rPr>
              <a:t>, symbolic and </a:t>
            </a:r>
            <a:r>
              <a:rPr lang="en-AU" sz="2400" dirty="0" smtClean="0">
                <a:solidFill>
                  <a:schemeClr val="accent5">
                    <a:lumMod val="50000"/>
                  </a:schemeClr>
                </a:solidFill>
              </a:rPr>
              <a:t>statistical </a:t>
            </a:r>
            <a:r>
              <a:rPr lang="en-US" sz="2400" dirty="0" smtClean="0">
                <a:solidFill>
                  <a:schemeClr val="accent5">
                    <a:lumMod val="50000"/>
                  </a:schemeClr>
                </a:solidFill>
              </a:rPr>
              <a:t>functionalities </a:t>
            </a:r>
            <a:r>
              <a:rPr lang="en-US" sz="2400" dirty="0">
                <a:solidFill>
                  <a:schemeClr val="accent5">
                    <a:lumMod val="50000"/>
                  </a:schemeClr>
                </a:solidFill>
              </a:rPr>
              <a:t>of technology to </a:t>
            </a:r>
            <a:r>
              <a:rPr lang="en-US" sz="2400" dirty="0" smtClean="0">
                <a:solidFill>
                  <a:schemeClr val="accent5">
                    <a:lumMod val="50000"/>
                  </a:schemeClr>
                </a:solidFill>
              </a:rPr>
              <a:t>develop mathematical </a:t>
            </a:r>
            <a:r>
              <a:rPr lang="en-US" sz="2400" dirty="0">
                <a:solidFill>
                  <a:schemeClr val="accent5">
                    <a:lumMod val="50000"/>
                  </a:schemeClr>
                </a:solidFill>
              </a:rPr>
              <a:t>ideas, produce results </a:t>
            </a:r>
            <a:r>
              <a:rPr lang="en-US" sz="2400" dirty="0" smtClean="0">
                <a:solidFill>
                  <a:schemeClr val="accent5">
                    <a:lumMod val="50000"/>
                  </a:schemeClr>
                </a:solidFill>
              </a:rPr>
              <a:t>and carry </a:t>
            </a:r>
            <a:r>
              <a:rPr lang="en-US" sz="2400" dirty="0">
                <a:solidFill>
                  <a:schemeClr val="accent5">
                    <a:lumMod val="50000"/>
                  </a:schemeClr>
                </a:solidFill>
              </a:rPr>
              <a:t>out analysis in situations </a:t>
            </a:r>
            <a:r>
              <a:rPr lang="en-US" sz="2400" dirty="0" smtClean="0">
                <a:solidFill>
                  <a:schemeClr val="accent5">
                    <a:lumMod val="50000"/>
                  </a:schemeClr>
                </a:solidFill>
              </a:rPr>
              <a:t>requiring </a:t>
            </a:r>
            <a:r>
              <a:rPr lang="en-AU" sz="2400" dirty="0" smtClean="0">
                <a:solidFill>
                  <a:schemeClr val="accent5">
                    <a:lumMod val="50000"/>
                  </a:schemeClr>
                </a:solidFill>
              </a:rPr>
              <a:t>problem-solving</a:t>
            </a:r>
            <a:r>
              <a:rPr lang="en-AU" sz="2400" dirty="0">
                <a:solidFill>
                  <a:schemeClr val="accent5">
                    <a:lumMod val="50000"/>
                  </a:schemeClr>
                </a:solidFill>
              </a:rPr>
              <a:t>, modelling </a:t>
            </a:r>
            <a:r>
              <a:rPr lang="en-AU" sz="2400" dirty="0" smtClean="0">
                <a:solidFill>
                  <a:schemeClr val="accent5">
                    <a:lumMod val="50000"/>
                  </a:schemeClr>
                </a:solidFill>
              </a:rPr>
              <a:t>or investigative techniques </a:t>
            </a:r>
            <a:r>
              <a:rPr lang="en-AU" sz="2400" dirty="0">
                <a:solidFill>
                  <a:schemeClr val="accent5">
                    <a:lumMod val="50000"/>
                  </a:schemeClr>
                </a:solidFill>
              </a:rPr>
              <a:t>or approaches.</a:t>
            </a:r>
          </a:p>
        </p:txBody>
      </p:sp>
    </p:spTree>
    <p:extLst>
      <p:ext uri="{BB962C8B-B14F-4D97-AF65-F5344CB8AC3E}">
        <p14:creationId xmlns:p14="http://schemas.microsoft.com/office/powerpoint/2010/main" val="2913203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4806778" y="1362125"/>
            <a:ext cx="2928551"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Examples</a:t>
            </a:r>
          </a:p>
        </p:txBody>
      </p:sp>
      <p:sp>
        <p:nvSpPr>
          <p:cNvPr id="2" name="Rectangle 1"/>
          <p:cNvSpPr/>
          <p:nvPr/>
        </p:nvSpPr>
        <p:spPr>
          <a:xfrm>
            <a:off x="345990" y="1998555"/>
            <a:ext cx="10861588" cy="882678"/>
          </a:xfrm>
          <a:prstGeom prst="rect">
            <a:avLst/>
          </a:prstGeom>
        </p:spPr>
        <p:txBody>
          <a:bodyPr wrap="square">
            <a:spAutoFit/>
          </a:bodyPr>
          <a:lstStyle/>
          <a:p>
            <a:pPr>
              <a:lnSpc>
                <a:spcPct val="107000"/>
              </a:lnSpc>
              <a:spcAft>
                <a:spcPts val="800"/>
              </a:spcAft>
            </a:pPr>
            <a:r>
              <a:rPr lang="en-AU" sz="2400" dirty="0" smtClean="0">
                <a:solidFill>
                  <a:srgbClr val="002060"/>
                </a:solidFill>
                <a:latin typeface="Times New Roman" panose="02020603050405020304" pitchFamily="18" charset="0"/>
                <a:ea typeface="Calibri" panose="020F0502020204030204" pitchFamily="34" charset="0"/>
              </a:rPr>
              <a:t>Use the reference ‘</a:t>
            </a:r>
            <a:r>
              <a:rPr lang="en-AU" sz="2400" dirty="0" smtClean="0">
                <a:solidFill>
                  <a:srgbClr val="C00000"/>
                </a:solidFill>
                <a:latin typeface="Times New Roman" panose="02020603050405020304" pitchFamily="18" charset="0"/>
                <a:ea typeface="Calibri" panose="020F0502020204030204" pitchFamily="34" charset="0"/>
              </a:rPr>
              <a:t>Developing </a:t>
            </a:r>
            <a:r>
              <a:rPr lang="en-AU" sz="2400" dirty="0">
                <a:solidFill>
                  <a:srgbClr val="C00000"/>
                </a:solidFill>
                <a:latin typeface="Times New Roman" panose="02020603050405020304" pitchFamily="18" charset="0"/>
                <a:ea typeface="Calibri" panose="020F0502020204030204" pitchFamily="34" charset="0"/>
              </a:rPr>
              <a:t>an Application, Modelling or Problem Solving </a:t>
            </a:r>
            <a:r>
              <a:rPr lang="en-AU" sz="2400" dirty="0" smtClean="0">
                <a:solidFill>
                  <a:srgbClr val="C00000"/>
                </a:solidFill>
                <a:latin typeface="Times New Roman" panose="02020603050405020304" pitchFamily="18" charset="0"/>
                <a:ea typeface="Calibri" panose="020F0502020204030204" pitchFamily="34" charset="0"/>
              </a:rPr>
              <a:t>Task</a:t>
            </a:r>
            <a:r>
              <a:rPr lang="en-AU" sz="2400" dirty="0" smtClean="0">
                <a:solidFill>
                  <a:srgbClr val="002060"/>
                </a:solidFill>
                <a:latin typeface="Times New Roman" panose="02020603050405020304" pitchFamily="18" charset="0"/>
                <a:ea typeface="Calibri" panose="020F0502020204030204" pitchFamily="34" charset="0"/>
              </a:rPr>
              <a:t>’ contained in your handout package   </a:t>
            </a:r>
            <a:endParaRPr lang="en-AU" sz="2400" dirty="0">
              <a:effectLst/>
              <a:latin typeface="Times New Roman" panose="02020603050405020304" pitchFamily="18" charset="0"/>
              <a:ea typeface="Calibri" panose="020F0502020204030204" pitchFamily="34" charset="0"/>
            </a:endParaRPr>
          </a:p>
        </p:txBody>
      </p:sp>
      <p:sp>
        <p:nvSpPr>
          <p:cNvPr id="8" name="Rectangle 7"/>
          <p:cNvSpPr/>
          <p:nvPr/>
        </p:nvSpPr>
        <p:spPr>
          <a:xfrm>
            <a:off x="1320192" y="3199655"/>
            <a:ext cx="4174412" cy="461665"/>
          </a:xfrm>
          <a:prstGeom prst="rect">
            <a:avLst/>
          </a:prstGeom>
        </p:spPr>
        <p:txBody>
          <a:bodyPr wrap="none">
            <a:spAutoFit/>
          </a:bodyPr>
          <a:lstStyle/>
          <a:p>
            <a:r>
              <a:rPr lang="en-AU" sz="2400" dirty="0" smtClean="0">
                <a:solidFill>
                  <a:srgbClr val="002060"/>
                </a:solidFill>
                <a:latin typeface="Times New Roman" panose="02020603050405020304" pitchFamily="18" charset="0"/>
                <a:ea typeface="Calibri" panose="020F0502020204030204" pitchFamily="34" charset="0"/>
              </a:rPr>
              <a:t>Sample 3: The Australian Dollar</a:t>
            </a:r>
            <a:endParaRPr lang="en-AU" sz="2400" dirty="0">
              <a:solidFill>
                <a:srgbClr val="002060"/>
              </a:solidFill>
            </a:endParaRPr>
          </a:p>
        </p:txBody>
      </p:sp>
      <p:sp>
        <p:nvSpPr>
          <p:cNvPr id="10" name="Rectangle 9"/>
          <p:cNvSpPr/>
          <p:nvPr/>
        </p:nvSpPr>
        <p:spPr>
          <a:xfrm>
            <a:off x="1320192" y="3809430"/>
            <a:ext cx="2856872" cy="461665"/>
          </a:xfrm>
          <a:prstGeom prst="rect">
            <a:avLst/>
          </a:prstGeom>
        </p:spPr>
        <p:txBody>
          <a:bodyPr wrap="none">
            <a:spAutoFit/>
          </a:bodyPr>
          <a:lstStyle/>
          <a:p>
            <a:r>
              <a:rPr lang="en-AU" sz="2400" dirty="0">
                <a:solidFill>
                  <a:srgbClr val="002060"/>
                </a:solidFill>
                <a:latin typeface="Times New Roman" panose="02020603050405020304" pitchFamily="18" charset="0"/>
                <a:ea typeface="Calibri" panose="020F0502020204030204" pitchFamily="34" charset="0"/>
              </a:rPr>
              <a:t>Sample 4: Fuel prices</a:t>
            </a:r>
            <a:endParaRPr lang="en-AU" sz="2400" dirty="0">
              <a:solidFill>
                <a:srgbClr val="002060"/>
              </a:solidFill>
            </a:endParaRPr>
          </a:p>
        </p:txBody>
      </p:sp>
    </p:spTree>
    <p:extLst>
      <p:ext uri="{BB962C8B-B14F-4D97-AF65-F5344CB8AC3E}">
        <p14:creationId xmlns:p14="http://schemas.microsoft.com/office/powerpoint/2010/main" val="206443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TextBox 1"/>
          <p:cNvSpPr txBox="1"/>
          <p:nvPr/>
        </p:nvSpPr>
        <p:spPr>
          <a:xfrm>
            <a:off x="1056503" y="1433384"/>
            <a:ext cx="3274540" cy="523220"/>
          </a:xfrm>
          <a:prstGeom prst="rect">
            <a:avLst/>
          </a:prstGeom>
          <a:noFill/>
        </p:spPr>
        <p:txBody>
          <a:bodyPr wrap="square" rtlCol="0">
            <a:spAutoFit/>
          </a:bodyPr>
          <a:lstStyle/>
          <a:p>
            <a:r>
              <a:rPr lang="en-AU" sz="2800" dirty="0" smtClean="0">
                <a:solidFill>
                  <a:schemeClr val="accent5">
                    <a:lumMod val="50000"/>
                  </a:schemeClr>
                </a:solidFill>
              </a:rPr>
              <a:t>Thoughts so far ??</a:t>
            </a:r>
            <a:endParaRPr lang="en-AU" sz="2800" dirty="0">
              <a:solidFill>
                <a:schemeClr val="accent5">
                  <a:lumMod val="50000"/>
                </a:schemeClr>
              </a:solidFill>
            </a:endParaRPr>
          </a:p>
        </p:txBody>
      </p:sp>
      <mc:AlternateContent xmlns:mc="http://schemas.openxmlformats.org/markup-compatibility/2006" xmlns:p14="http://schemas.microsoft.com/office/powerpoint/2010/main">
        <mc:Choice Requires="p14">
          <p:contentPart p14:bwMode="auto" r:id="rId2">
            <p14:nvContentPartPr>
              <p14:cNvPr id="16" name="Ink 15"/>
              <p14:cNvContentPartPr/>
              <p14:nvPr/>
            </p14:nvContentPartPr>
            <p14:xfrm>
              <a:off x="942606" y="2166412"/>
              <a:ext cx="10377000" cy="1671120"/>
            </p14:xfrm>
          </p:contentPart>
        </mc:Choice>
        <mc:Fallback xmlns="">
          <p:pic>
            <p:nvPicPr>
              <p:cNvPr id="16" name="Ink 15"/>
              <p:cNvPicPr/>
              <p:nvPr/>
            </p:nvPicPr>
            <p:blipFill>
              <a:blip r:embed="rId3"/>
              <a:stretch>
                <a:fillRect/>
              </a:stretch>
            </p:blipFill>
            <p:spPr>
              <a:xfrm>
                <a:off x="936126" y="2158492"/>
                <a:ext cx="10396440" cy="1691640"/>
              </a:xfrm>
              <a:prstGeom prst="rect">
                <a:avLst/>
              </a:prstGeom>
            </p:spPr>
          </p:pic>
        </mc:Fallback>
      </mc:AlternateContent>
    </p:spTree>
    <p:extLst>
      <p:ext uri="{BB962C8B-B14F-4D97-AF65-F5344CB8AC3E}">
        <p14:creationId xmlns:p14="http://schemas.microsoft.com/office/powerpoint/2010/main" val="160988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2082113" y="1692876"/>
            <a:ext cx="8180173"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Marrying the Assessment style with your task?</a:t>
            </a:r>
          </a:p>
        </p:txBody>
      </p:sp>
    </p:spTree>
    <p:extLst>
      <p:ext uri="{BB962C8B-B14F-4D97-AF65-F5344CB8AC3E}">
        <p14:creationId xmlns:p14="http://schemas.microsoft.com/office/powerpoint/2010/main" val="1380812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1978" y="0"/>
            <a:ext cx="10639168" cy="6855789"/>
          </a:xfrm>
          <a:prstGeom prst="rect">
            <a:avLst/>
          </a:prstGeom>
        </p:spPr>
      </p:pic>
    </p:spTree>
    <p:extLst>
      <p:ext uri="{BB962C8B-B14F-4D97-AF65-F5344CB8AC3E}">
        <p14:creationId xmlns:p14="http://schemas.microsoft.com/office/powerpoint/2010/main" val="4259072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6562" y="148281"/>
            <a:ext cx="11553568" cy="83099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SAC report summary</a:t>
            </a:r>
          </a:p>
          <a:p>
            <a:pPr algn="ctr"/>
            <a:r>
              <a:rPr lang="en-AU" sz="2000" b="1" dirty="0">
                <a:solidFill>
                  <a:srgbClr val="C00000"/>
                </a:solidFill>
              </a:rPr>
              <a:t>https://www.vcaa.vic.edu.au/Pages/vce/studies/mathematics/further/furthermathindex.aspx</a:t>
            </a:r>
          </a:p>
        </p:txBody>
      </p:sp>
      <p:sp>
        <p:nvSpPr>
          <p:cNvPr id="5" name="TextBox 4"/>
          <p:cNvSpPr txBox="1"/>
          <p:nvPr/>
        </p:nvSpPr>
        <p:spPr>
          <a:xfrm>
            <a:off x="296562" y="1285102"/>
            <a:ext cx="11343503" cy="523220"/>
          </a:xfrm>
          <a:prstGeom prst="rect">
            <a:avLst/>
          </a:prstGeom>
          <a:noFill/>
        </p:spPr>
        <p:txBody>
          <a:bodyPr wrap="square" rtlCol="0">
            <a:spAutoFit/>
          </a:bodyPr>
          <a:lstStyle/>
          <a:p>
            <a:pPr algn="ctr"/>
            <a:r>
              <a:rPr lang="en-AU" sz="2800" b="1" u="sng" dirty="0" smtClean="0">
                <a:solidFill>
                  <a:srgbClr val="002060"/>
                </a:solidFill>
                <a:latin typeface="Arial" panose="020B0604020202020204" pitchFamily="34" charset="0"/>
                <a:cs typeface="Arial" panose="020B0604020202020204" pitchFamily="34" charset="0"/>
              </a:rPr>
              <a:t>Intention of SAC tasks</a:t>
            </a:r>
            <a:endParaRPr lang="en-AU" sz="2800" b="1"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296562" y="2114146"/>
            <a:ext cx="11664779" cy="3785652"/>
          </a:xfrm>
          <a:prstGeom prst="rect">
            <a:avLst/>
          </a:prstGeom>
        </p:spPr>
        <p:txBody>
          <a:bodyPr wrap="square">
            <a:spAutoFit/>
          </a:bodyPr>
          <a:lstStyle/>
          <a:p>
            <a:pPr>
              <a:lnSpc>
                <a:spcPct val="150000"/>
              </a:lnSpc>
            </a:pPr>
            <a:r>
              <a:rPr lang="en-AU" sz="32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School-assessed coursework</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b="1" dirty="0">
                <a:solidFill>
                  <a:schemeClr val="tx2"/>
                </a:solidFill>
                <a:latin typeface="Arial" panose="020B0604020202020204" pitchFamily="34" charset="0"/>
                <a:ea typeface="Times New Roman" panose="02020603050405020304" pitchFamily="18" charset="0"/>
                <a:cs typeface="Arial" panose="020B0604020202020204" pitchFamily="34" charset="0"/>
              </a:rPr>
              <a:t>enhances validity</a:t>
            </a:r>
            <a:r>
              <a:rPr lang="en-AU" sz="32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of student assessment by</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b="1" dirty="0">
                <a:solidFill>
                  <a:schemeClr val="tx2"/>
                </a:solidFill>
                <a:latin typeface="Arial" panose="020B0604020202020204" pitchFamily="34" charset="0"/>
                <a:ea typeface="Times New Roman" panose="02020603050405020304" pitchFamily="18" charset="0"/>
                <a:cs typeface="Arial" panose="020B0604020202020204" pitchFamily="34" charset="0"/>
              </a:rPr>
              <a:t>providing the opportunity</a:t>
            </a:r>
            <a:r>
              <a:rPr lang="en-AU" sz="32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for a context to be explored mathematically in</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b="1" dirty="0">
                <a:solidFill>
                  <a:schemeClr val="tx2"/>
                </a:solidFill>
                <a:latin typeface="Arial" panose="020B0604020202020204" pitchFamily="34" charset="0"/>
                <a:ea typeface="Times New Roman" panose="02020603050405020304" pitchFamily="18" charset="0"/>
                <a:cs typeface="Arial" panose="020B0604020202020204" pitchFamily="34" charset="0"/>
              </a:rPr>
              <a:t>greater depth and breadth</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than is possible in an examination, with non-routine and open-ended elements</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sz="3200" b="1" dirty="0">
                <a:solidFill>
                  <a:schemeClr val="tx2"/>
                </a:solidFill>
                <a:latin typeface="Arial" panose="020B0604020202020204" pitchFamily="34" charset="0"/>
                <a:ea typeface="Times New Roman" panose="02020603050405020304" pitchFamily="18" charset="0"/>
                <a:cs typeface="Arial" panose="020B0604020202020204" pitchFamily="34" charset="0"/>
              </a:rPr>
              <a:t>explored more fully</a:t>
            </a:r>
            <a:r>
              <a:rPr lang="en-AU" sz="3200"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endParaRPr lang="en-AU" sz="32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211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543697" y="1432144"/>
            <a:ext cx="10898660" cy="5262979"/>
          </a:xfrm>
          <a:prstGeom prst="rect">
            <a:avLst/>
          </a:prstGeom>
          <a:noFill/>
        </p:spPr>
        <p:txBody>
          <a:bodyPr wrap="square" rtlCol="0">
            <a:spAutoFit/>
          </a:bodyPr>
          <a:lstStyle/>
          <a:p>
            <a:r>
              <a:rPr lang="en-AU" sz="2800" dirty="0">
                <a:solidFill>
                  <a:srgbClr val="C00000"/>
                </a:solidFill>
                <a:latin typeface="Arial" panose="020B0604020202020204" pitchFamily="34" charset="0"/>
                <a:cs typeface="Arial" panose="020B0604020202020204" pitchFamily="34" charset="0"/>
              </a:rPr>
              <a:t>S</a:t>
            </a:r>
            <a:r>
              <a:rPr lang="en-AU" sz="2800" dirty="0" smtClean="0">
                <a:solidFill>
                  <a:srgbClr val="C00000"/>
                </a:solidFill>
                <a:latin typeface="Arial" panose="020B0604020202020204" pitchFamily="34" charset="0"/>
                <a:cs typeface="Arial" panose="020B0604020202020204" pitchFamily="34" charset="0"/>
              </a:rPr>
              <a:t>cenarios </a:t>
            </a:r>
            <a:r>
              <a:rPr lang="en-AU" sz="2800" dirty="0">
                <a:solidFill>
                  <a:srgbClr val="C00000"/>
                </a:solidFill>
                <a:latin typeface="Arial" panose="020B0604020202020204" pitchFamily="34" charset="0"/>
                <a:cs typeface="Arial" panose="020B0604020202020204" pitchFamily="34" charset="0"/>
              </a:rPr>
              <a:t>related to modelling a situation for analysis, or solving types of problems related to a context should be explored</a:t>
            </a:r>
            <a:r>
              <a:rPr lang="en-AU" sz="2800" dirty="0" smtClean="0">
                <a:solidFill>
                  <a:srgbClr val="C00000"/>
                </a:solidFill>
                <a:latin typeface="Arial" panose="020B0604020202020204" pitchFamily="34" charset="0"/>
                <a:cs typeface="Arial" panose="020B0604020202020204" pitchFamily="34" charset="0"/>
              </a:rPr>
              <a:t>. For example:</a:t>
            </a:r>
          </a:p>
          <a:p>
            <a:endParaRPr lang="en-AU" sz="2800" dirty="0" smtClean="0">
              <a:solidFill>
                <a:srgbClr val="C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salary packaging</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retirement investment</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stock </a:t>
            </a:r>
            <a:r>
              <a:rPr lang="en-AU" sz="2800" dirty="0">
                <a:solidFill>
                  <a:srgbClr val="002060"/>
                </a:solidFill>
                <a:latin typeface="Arial" panose="020B0604020202020204" pitchFamily="34" charset="0"/>
                <a:ea typeface="Times New Roman" panose="02020603050405020304" pitchFamily="18" charset="0"/>
                <a:cs typeface="Arial" panose="020B0604020202020204" pitchFamily="34" charset="0"/>
              </a:rPr>
              <a:t>and share </a:t>
            </a: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portfolios</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exchange rates</a:t>
            </a:r>
          </a:p>
          <a:p>
            <a:pPr marL="914400" lvl="1" indent="-457200">
              <a:buFont typeface="Arial" panose="020B0604020202020204" pitchFamily="34" charset="0"/>
              <a:buChar char="•"/>
            </a:pPr>
            <a:r>
              <a:rPr lang="en-AU" sz="2800" dirty="0">
                <a:solidFill>
                  <a:srgbClr val="002060"/>
                </a:solidFill>
                <a:latin typeface="Arial" panose="020B0604020202020204" pitchFamily="34" charset="0"/>
                <a:ea typeface="Times New Roman" panose="02020603050405020304" pitchFamily="18" charset="0"/>
                <a:cs typeface="Arial" panose="020B0604020202020204" pitchFamily="34" charset="0"/>
              </a:rPr>
              <a:t>i</a:t>
            </a: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nsurance</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financial problems</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debt consolidation</a:t>
            </a:r>
          </a:p>
          <a:p>
            <a:pPr marL="914400" lvl="1" indent="-457200">
              <a:buFont typeface="Arial" panose="020B0604020202020204" pitchFamily="34" charset="0"/>
              <a:buChar char="•"/>
            </a:pPr>
            <a:r>
              <a:rPr lang="en-AU"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taxation </a:t>
            </a:r>
            <a:endParaRPr lang="en-AU" sz="2800" b="1" u="sng" dirty="0" smtClean="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989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5" name="TextBox 4"/>
          <p:cNvSpPr txBox="1"/>
          <p:nvPr/>
        </p:nvSpPr>
        <p:spPr>
          <a:xfrm>
            <a:off x="296561" y="1285101"/>
            <a:ext cx="11343503" cy="2246769"/>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Study Design Content</a:t>
            </a:r>
          </a:p>
          <a:p>
            <a:r>
              <a:rPr lang="en-AU" sz="2800" dirty="0">
                <a:solidFill>
                  <a:schemeClr val="accent6">
                    <a:lumMod val="50000"/>
                  </a:schemeClr>
                </a:solidFill>
                <a:latin typeface="Arial" panose="020B0604020202020204" pitchFamily="34" charset="0"/>
                <a:cs typeface="Arial" panose="020B0604020202020204" pitchFamily="34" charset="0"/>
              </a:rPr>
              <a:t>A task for School-assessed Coursework need not cover all of the content from an area of study, module or topic, or all of the key knowledge and key skills for an outcome</a:t>
            </a:r>
            <a:r>
              <a:rPr lang="en-AU" sz="2800" dirty="0" smtClean="0">
                <a:solidFill>
                  <a:schemeClr val="accent6">
                    <a:lumMod val="50000"/>
                  </a:schemeClr>
                </a:solidFill>
                <a:latin typeface="Arial" panose="020B0604020202020204" pitchFamily="34" charset="0"/>
                <a:cs typeface="Arial" panose="020B0604020202020204" pitchFamily="34" charset="0"/>
              </a:rPr>
              <a:t>. An itemised list helps to identify the components linked to your task. </a:t>
            </a:r>
            <a:endParaRPr lang="en-AU" sz="2800"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296561" y="3737118"/>
            <a:ext cx="11343503" cy="1169551"/>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What do you want it to look like? Tell your story.</a:t>
            </a:r>
            <a:endParaRPr lang="en-AU" sz="2800"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296560" y="5119484"/>
            <a:ext cx="11343503" cy="1600438"/>
          </a:xfrm>
          <a:prstGeom prst="rect">
            <a:avLst/>
          </a:prstGeom>
        </p:spPr>
        <p:txBody>
          <a:bodyPr wrap="square">
            <a:spAutoFit/>
          </a:bodyPr>
          <a:lstStyle/>
          <a:p>
            <a:r>
              <a:rPr lang="en-AU" sz="2800" b="1" u="sng" dirty="0">
                <a:solidFill>
                  <a:srgbClr val="002060"/>
                </a:solidFill>
                <a:latin typeface="Arial" panose="020B0604020202020204" pitchFamily="34" charset="0"/>
                <a:cs typeface="Arial" panose="020B0604020202020204" pitchFamily="34" charset="0"/>
              </a:rPr>
              <a:t>A</a:t>
            </a:r>
            <a:r>
              <a:rPr lang="en-AU" sz="2800" b="1" u="sng" dirty="0" smtClean="0">
                <a:solidFill>
                  <a:srgbClr val="002060"/>
                </a:solidFill>
                <a:latin typeface="Arial" panose="020B0604020202020204" pitchFamily="34" charset="0"/>
                <a:cs typeface="Arial" panose="020B0604020202020204" pitchFamily="34" charset="0"/>
              </a:rPr>
              <a:t>ssessment Design</a:t>
            </a:r>
            <a:endParaRPr lang="en-AU" sz="2800" b="1" u="sng" dirty="0">
              <a:solidFill>
                <a:srgbClr val="002060"/>
              </a:solidFill>
              <a:latin typeface="Arial" panose="020B0604020202020204" pitchFamily="34" charset="0"/>
              <a:cs typeface="Arial" panose="020B0604020202020204" pitchFamily="34" charset="0"/>
            </a:endParaRP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What process will best assess your task?</a:t>
            </a:r>
          </a:p>
          <a:p>
            <a:r>
              <a:rPr lang="en-AU" sz="2800" dirty="0" smtClean="0">
                <a:solidFill>
                  <a:schemeClr val="accent6">
                    <a:lumMod val="50000"/>
                  </a:schemeClr>
                </a:solidFill>
                <a:latin typeface="Arial" panose="020B0604020202020204" pitchFamily="34" charset="0"/>
                <a:cs typeface="Arial" panose="020B0604020202020204" pitchFamily="34" charset="0"/>
              </a:rPr>
              <a:t>What will it look like?</a:t>
            </a:r>
            <a:endParaRPr lang="en-A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902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9" y="1463479"/>
            <a:ext cx="11343503" cy="2893100"/>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Problem Solving or Modelling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Openness</a:t>
            </a:r>
          </a:p>
          <a:p>
            <a:endParaRPr lang="en-AU" sz="2800" b="1"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Provide at </a:t>
            </a:r>
            <a:r>
              <a:rPr lang="en-AU" sz="2800" dirty="0">
                <a:solidFill>
                  <a:schemeClr val="accent6">
                    <a:lumMod val="50000"/>
                  </a:schemeClr>
                </a:solidFill>
                <a:latin typeface="Arial" panose="020B0604020202020204" pitchFamily="34" charset="0"/>
                <a:cs typeface="Arial" panose="020B0604020202020204" pitchFamily="34" charset="0"/>
              </a:rPr>
              <a:t>least two options </a:t>
            </a:r>
            <a:r>
              <a:rPr lang="en-AU" sz="2800" dirty="0" smtClean="0">
                <a:solidFill>
                  <a:schemeClr val="accent6">
                    <a:lumMod val="50000"/>
                  </a:schemeClr>
                </a:solidFill>
                <a:latin typeface="Arial" panose="020B0604020202020204" pitchFamily="34" charset="0"/>
                <a:cs typeface="Arial" panose="020B0604020202020204" pitchFamily="34" charset="0"/>
              </a:rPr>
              <a:t>that can be undertaken </a:t>
            </a:r>
            <a:r>
              <a:rPr lang="en-AU" sz="2800" dirty="0">
                <a:solidFill>
                  <a:schemeClr val="accent6">
                    <a:lumMod val="50000"/>
                  </a:schemeClr>
                </a:solidFill>
                <a:latin typeface="Arial" panose="020B0604020202020204" pitchFamily="34" charset="0"/>
                <a:cs typeface="Arial" panose="020B0604020202020204" pitchFamily="34" charset="0"/>
              </a:rPr>
              <a:t>over the next 10 years to meet his goal of achieving a final balance of $50000 and to travel in that time period within the amounts he has set himself. </a:t>
            </a:r>
            <a:endParaRPr lang="en-AU" sz="2800" dirty="0" smtClean="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226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8" y="1339534"/>
            <a:ext cx="11343503" cy="2031325"/>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Problem Solving or Modelling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Choice</a:t>
            </a:r>
          </a:p>
          <a:p>
            <a:r>
              <a:rPr lang="en-US" sz="2800" dirty="0" smtClean="0">
                <a:solidFill>
                  <a:schemeClr val="accent6">
                    <a:lumMod val="50000"/>
                  </a:schemeClr>
                </a:solidFill>
                <a:latin typeface="Arial" panose="020B0604020202020204" pitchFamily="34" charset="0"/>
                <a:cs typeface="Arial" panose="020B0604020202020204" pitchFamily="34" charset="0"/>
              </a:rPr>
              <a:t>Create a display that will reflect the value of the investment over the next four years.</a:t>
            </a:r>
            <a:endParaRPr lang="en-AU" sz="2800" b="1"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481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9" y="1463479"/>
            <a:ext cx="11343503" cy="4185761"/>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Problem Solving or Modelling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Options </a:t>
            </a:r>
          </a:p>
          <a:p>
            <a:r>
              <a:rPr lang="en-AU" sz="2800" dirty="0" smtClean="0">
                <a:solidFill>
                  <a:schemeClr val="accent6">
                    <a:lumMod val="50000"/>
                  </a:schemeClr>
                </a:solidFill>
                <a:latin typeface="Arial" panose="020B0604020202020204" pitchFamily="34" charset="0"/>
                <a:cs typeface="Arial" panose="020B0604020202020204" pitchFamily="34" charset="0"/>
              </a:rPr>
              <a:t>Their </a:t>
            </a:r>
            <a:r>
              <a:rPr lang="en-AU" sz="2800" dirty="0">
                <a:solidFill>
                  <a:schemeClr val="accent6">
                    <a:lumMod val="50000"/>
                  </a:schemeClr>
                </a:solidFill>
                <a:latin typeface="Arial" panose="020B0604020202020204" pitchFamily="34" charset="0"/>
                <a:cs typeface="Arial" panose="020B0604020202020204" pitchFamily="34" charset="0"/>
              </a:rPr>
              <a:t>combined </a:t>
            </a:r>
            <a:r>
              <a:rPr lang="en-AU" sz="2800" dirty="0" smtClean="0">
                <a:solidFill>
                  <a:schemeClr val="accent6">
                    <a:lumMod val="50000"/>
                  </a:schemeClr>
                </a:solidFill>
                <a:latin typeface="Arial" panose="020B0604020202020204" pitchFamily="34" charset="0"/>
                <a:cs typeface="Arial" panose="020B0604020202020204" pitchFamily="34" charset="0"/>
              </a:rPr>
              <a:t>salaries allow an increase in </a:t>
            </a:r>
            <a:r>
              <a:rPr lang="en-AU" sz="2800" dirty="0">
                <a:solidFill>
                  <a:schemeClr val="accent6">
                    <a:lumMod val="50000"/>
                  </a:schemeClr>
                </a:solidFill>
                <a:latin typeface="Arial" panose="020B0604020202020204" pitchFamily="34" charset="0"/>
                <a:cs typeface="Arial" panose="020B0604020202020204" pitchFamily="34" charset="0"/>
              </a:rPr>
              <a:t>their monthly repayments to $3200 and the bank has agreed that they can vary the length of the loan</a:t>
            </a:r>
            <a:r>
              <a:rPr lang="en-AU" sz="2800" dirty="0" smtClean="0">
                <a:solidFill>
                  <a:schemeClr val="accent6">
                    <a:lumMod val="50000"/>
                  </a:schemeClr>
                </a:solidFill>
                <a:latin typeface="Arial" panose="020B0604020202020204" pitchFamily="34" charset="0"/>
                <a:cs typeface="Arial" panose="020B0604020202020204" pitchFamily="34" charset="0"/>
              </a:rPr>
              <a:t>.</a:t>
            </a:r>
          </a:p>
          <a:p>
            <a:endParaRPr lang="en-AU" sz="2800" dirty="0" smtClean="0">
              <a:solidFill>
                <a:schemeClr val="accent6">
                  <a:lumMod val="50000"/>
                </a:schemeClr>
              </a:solidFill>
              <a:latin typeface="Arial" panose="020B0604020202020204" pitchFamily="34" charset="0"/>
              <a:cs typeface="Arial" panose="020B0604020202020204" pitchFamily="34" charset="0"/>
            </a:endParaRPr>
          </a:p>
          <a:p>
            <a:endParaRPr lang="en-AU" sz="2800"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The </a:t>
            </a:r>
            <a:r>
              <a:rPr lang="en-AU" sz="2800" dirty="0">
                <a:solidFill>
                  <a:schemeClr val="accent6">
                    <a:lumMod val="50000"/>
                  </a:schemeClr>
                </a:solidFill>
                <a:latin typeface="Arial" panose="020B0604020202020204" pitchFamily="34" charset="0"/>
                <a:cs typeface="Arial" panose="020B0604020202020204" pitchFamily="34" charset="0"/>
              </a:rPr>
              <a:t>Credit Union that is linked to </a:t>
            </a:r>
            <a:r>
              <a:rPr lang="en-AU" sz="2800" dirty="0" smtClean="0">
                <a:solidFill>
                  <a:schemeClr val="accent6">
                    <a:lumMod val="50000"/>
                  </a:schemeClr>
                </a:solidFill>
                <a:latin typeface="Arial" panose="020B0604020202020204" pitchFamily="34" charset="0"/>
                <a:cs typeface="Arial" panose="020B0604020202020204" pitchFamily="34" charset="0"/>
              </a:rPr>
              <a:t>your </a:t>
            </a:r>
            <a:r>
              <a:rPr lang="en-AU" sz="2800" dirty="0">
                <a:solidFill>
                  <a:schemeClr val="accent6">
                    <a:lumMod val="50000"/>
                  </a:schemeClr>
                </a:solidFill>
                <a:latin typeface="Arial" panose="020B0604020202020204" pitchFamily="34" charset="0"/>
                <a:cs typeface="Arial" panose="020B0604020202020204" pitchFamily="34" charset="0"/>
              </a:rPr>
              <a:t>employer is offering a fixed loan rate of 3.6% pa for loans taken out over a 30 year period</a:t>
            </a:r>
            <a:r>
              <a:rPr lang="en-AU" sz="2800" dirty="0" smtClean="0">
                <a:solidFill>
                  <a:schemeClr val="accent6">
                    <a:lumMod val="50000"/>
                  </a:schemeClr>
                </a:solidFill>
                <a:latin typeface="Arial" panose="020B0604020202020204" pitchFamily="34" charset="0"/>
                <a:cs typeface="Arial" panose="020B0604020202020204" pitchFamily="34" charset="0"/>
              </a:rPr>
              <a:t>.</a:t>
            </a:r>
            <a:endParaRPr lang="en-A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7501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2942" y="148281"/>
            <a:ext cx="847673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Recursion and Financial Modelling  Task </a:t>
            </a:r>
          </a:p>
        </p:txBody>
      </p:sp>
      <p:sp>
        <p:nvSpPr>
          <p:cNvPr id="2" name="Rectangle 1"/>
          <p:cNvSpPr/>
          <p:nvPr/>
        </p:nvSpPr>
        <p:spPr>
          <a:xfrm>
            <a:off x="296562" y="1417594"/>
            <a:ext cx="11195222" cy="3970318"/>
          </a:xfrm>
          <a:prstGeom prst="rect">
            <a:avLst/>
          </a:prstGeom>
        </p:spPr>
        <p:txBody>
          <a:bodyPr wrap="square">
            <a:spAutoFit/>
          </a:bodyPr>
          <a:lstStyle/>
          <a:p>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scenario or context with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topical questions of interest is central to developing a task that enables students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to</a:t>
            </a:r>
          </a:p>
          <a:p>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choose </a:t>
            </a: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method of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presentation</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type of display (table, list, graph, financial solver)</a:t>
            </a: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type of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rule (explicit or recursion)</a:t>
            </a: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a</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ccuracy </a:t>
            </a:r>
          </a:p>
        </p:txBody>
      </p:sp>
    </p:spTree>
    <p:extLst>
      <p:ext uri="{BB962C8B-B14F-4D97-AF65-F5344CB8AC3E}">
        <p14:creationId xmlns:p14="http://schemas.microsoft.com/office/powerpoint/2010/main" val="3426642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2" name="Rectangle 1"/>
          <p:cNvSpPr/>
          <p:nvPr/>
        </p:nvSpPr>
        <p:spPr>
          <a:xfrm>
            <a:off x="296561" y="1417594"/>
            <a:ext cx="11405287" cy="4832092"/>
          </a:xfrm>
          <a:prstGeom prst="rect">
            <a:avLst/>
          </a:prstGeom>
        </p:spPr>
        <p:txBody>
          <a:bodyPr wrap="square">
            <a:spAutoFit/>
          </a:bodyPr>
          <a:lstStyle/>
          <a:p>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scenario or context with topical questions of interest is central to developing a task that enables students </a:t>
            </a: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to choose</a:t>
            </a: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nSpc>
                <a:spcPct val="150000"/>
              </a:lnSpc>
              <a:buClr>
                <a:srgbClr val="002060"/>
              </a:buClr>
            </a:pP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cs typeface="Arial" panose="020B0604020202020204" pitchFamily="34" charset="0"/>
              </a:rPr>
              <a:t>The type of loan or investment</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cs typeface="Arial" panose="020B0604020202020204" pitchFamily="34" charset="0"/>
              </a:rPr>
              <a:t>the investment or loan amount</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cs typeface="Arial" panose="020B0604020202020204" pitchFamily="34" charset="0"/>
              </a:rPr>
              <a:t>The rates </a:t>
            </a:r>
            <a:r>
              <a:rPr lang="en-AU" sz="2800" dirty="0">
                <a:solidFill>
                  <a:schemeClr val="accent6">
                    <a:lumMod val="50000"/>
                  </a:schemeClr>
                </a:solidFill>
                <a:latin typeface="Arial" panose="020B0604020202020204" pitchFamily="34" charset="0"/>
                <a:cs typeface="Arial" panose="020B0604020202020204" pitchFamily="34" charset="0"/>
              </a:rPr>
              <a:t>of interest</a:t>
            </a:r>
          </a:p>
          <a:p>
            <a:pPr marL="1828800" lvl="3" indent="-457200">
              <a:lnSpc>
                <a:spcPct val="150000"/>
              </a:lnSpc>
              <a:buClr>
                <a:srgbClr val="002060"/>
              </a:buClr>
              <a:buFont typeface="Wingdings" panose="05000000000000000000" pitchFamily="2" charset="2"/>
              <a:buChar char="Ø"/>
            </a:pPr>
            <a:r>
              <a:rPr lang="en-AU" sz="2800" dirty="0" smtClean="0">
                <a:solidFill>
                  <a:schemeClr val="accent6">
                    <a:lumMod val="50000"/>
                  </a:schemeClr>
                </a:solidFill>
                <a:latin typeface="Arial" panose="020B0604020202020204" pitchFamily="34" charset="0"/>
                <a:cs typeface="Arial" panose="020B0604020202020204" pitchFamily="34" charset="0"/>
              </a:rPr>
              <a:t>the compounding periods</a:t>
            </a:r>
          </a:p>
          <a:p>
            <a:pPr marL="1828800" lvl="3" indent="-457200">
              <a:lnSpc>
                <a:spcPct val="150000"/>
              </a:lnSpc>
              <a:buClr>
                <a:srgbClr val="002060"/>
              </a:buClr>
              <a:buFont typeface="Wingdings" panose="05000000000000000000" pitchFamily="2" charset="2"/>
              <a:buChar char="Ø"/>
            </a:pPr>
            <a:r>
              <a:rPr lang="en-AU" sz="2800" dirty="0">
                <a:solidFill>
                  <a:schemeClr val="accent6">
                    <a:lumMod val="50000"/>
                  </a:schemeClr>
                </a:solidFill>
                <a:latin typeface="Arial" panose="020B0604020202020204" pitchFamily="34" charset="0"/>
                <a:cs typeface="Arial" panose="020B0604020202020204" pitchFamily="34" charset="0"/>
              </a:rPr>
              <a:t>t</a:t>
            </a:r>
            <a:r>
              <a:rPr lang="en-AU" sz="2800" dirty="0" smtClean="0">
                <a:solidFill>
                  <a:schemeClr val="accent6">
                    <a:lumMod val="50000"/>
                  </a:schemeClr>
                </a:solidFill>
                <a:latin typeface="Arial" panose="020B0604020202020204" pitchFamily="34" charset="0"/>
                <a:cs typeface="Arial" panose="020B0604020202020204" pitchFamily="34" charset="0"/>
              </a:rPr>
              <a:t>he time </a:t>
            </a:r>
            <a:r>
              <a:rPr lang="en-AU" sz="2800" dirty="0">
                <a:solidFill>
                  <a:schemeClr val="accent6">
                    <a:lumMod val="50000"/>
                  </a:schemeClr>
                </a:solidFill>
                <a:latin typeface="Arial" panose="020B0604020202020204" pitchFamily="34" charset="0"/>
                <a:cs typeface="Arial" panose="020B0604020202020204" pitchFamily="34" charset="0"/>
              </a:rPr>
              <a:t>of loan or </a:t>
            </a:r>
            <a:r>
              <a:rPr lang="en-AU" sz="2800" dirty="0" smtClean="0">
                <a:solidFill>
                  <a:schemeClr val="accent6">
                    <a:lumMod val="50000"/>
                  </a:schemeClr>
                </a:solidFill>
                <a:latin typeface="Arial" panose="020B0604020202020204" pitchFamily="34" charset="0"/>
                <a:cs typeface="Arial" panose="020B0604020202020204" pitchFamily="34" charset="0"/>
              </a:rPr>
              <a:t>investment</a:t>
            </a:r>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73151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School Assessed Coursework Tasks</a:t>
            </a:r>
          </a:p>
          <a:p>
            <a:pPr algn="ctr"/>
            <a:r>
              <a:rPr lang="en-AU" sz="2800" b="1" dirty="0" smtClean="0">
                <a:solidFill>
                  <a:schemeClr val="accent6">
                    <a:lumMod val="50000"/>
                  </a:schemeClr>
                </a:solidFill>
              </a:rPr>
              <a:t>The</a:t>
            </a:r>
            <a:r>
              <a:rPr lang="en-AU" sz="2800" b="1" dirty="0" smtClean="0">
                <a:solidFill>
                  <a:srgbClr val="C00000"/>
                </a:solidFill>
              </a:rPr>
              <a:t> </a:t>
            </a:r>
            <a:r>
              <a:rPr lang="en-AU" sz="2800" b="1" dirty="0" smtClean="0">
                <a:solidFill>
                  <a:schemeClr val="accent6">
                    <a:lumMod val="50000"/>
                  </a:schemeClr>
                </a:solidFill>
              </a:rPr>
              <a:t>Application Task – </a:t>
            </a:r>
            <a:r>
              <a:rPr lang="en-AU" sz="2400" b="1" dirty="0" smtClean="0">
                <a:solidFill>
                  <a:schemeClr val="accent6">
                    <a:lumMod val="50000"/>
                  </a:schemeClr>
                </a:solidFill>
              </a:rPr>
              <a:t>some background</a:t>
            </a:r>
            <a:r>
              <a:rPr lang="en-AU" sz="2800" b="1" dirty="0" smtClean="0">
                <a:solidFill>
                  <a:srgbClr val="C00000"/>
                </a:solidFill>
              </a:rPr>
              <a:t> </a:t>
            </a:r>
            <a:endParaRPr lang="en-AU" sz="2800" b="1" dirty="0">
              <a:solidFill>
                <a:srgbClr val="C00000"/>
              </a:solidFill>
            </a:endParaRPr>
          </a:p>
        </p:txBody>
      </p:sp>
      <p:sp>
        <p:nvSpPr>
          <p:cNvPr id="3" name="Rectangle 2"/>
          <p:cNvSpPr/>
          <p:nvPr/>
        </p:nvSpPr>
        <p:spPr>
          <a:xfrm>
            <a:off x="308919" y="1474484"/>
            <a:ext cx="11479426" cy="3323987"/>
          </a:xfrm>
          <a:prstGeom prst="rect">
            <a:avLst/>
          </a:prstGeom>
        </p:spPr>
        <p:txBody>
          <a:bodyPr wrap="square">
            <a:spAutoFit/>
          </a:bodyPr>
          <a:lstStyle/>
          <a:p>
            <a:r>
              <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The selection of a suitable scenario or context with topical questions of interest is central to developing a task that enables students to choose</a:t>
            </a:r>
          </a:p>
          <a:p>
            <a:pPr>
              <a:buClr>
                <a:srgbClr val="002060"/>
              </a:buClr>
            </a:pPr>
            <a:endPar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choose an approach to analysis</a:t>
            </a: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investigate possible trends </a:t>
            </a:r>
          </a:p>
          <a:p>
            <a:pPr marL="457200" indent="-457200">
              <a:lnSpc>
                <a:spcPct val="150000"/>
              </a:lnSpc>
              <a:buClr>
                <a:srgbClr val="002060"/>
              </a:buClr>
              <a:buFont typeface="Arial" panose="020B0604020202020204" pitchFamily="34" charset="0"/>
              <a:buChar char="•"/>
            </a:pPr>
            <a:r>
              <a:rPr lang="en-AU" sz="28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make comparisons.</a:t>
            </a:r>
            <a:endParaRPr lang="en-AU" sz="28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58191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407773" y="1322174"/>
            <a:ext cx="11232292" cy="954107"/>
          </a:xfrm>
          <a:prstGeom prst="rect">
            <a:avLst/>
          </a:prstGeom>
          <a:noFill/>
        </p:spPr>
        <p:txBody>
          <a:bodyPr wrap="square" rtlCol="0">
            <a:spAutoFit/>
          </a:bodyPr>
          <a:lstStyle/>
          <a:p>
            <a:r>
              <a:rPr lang="en-US" sz="2800" dirty="0">
                <a:solidFill>
                  <a:schemeClr val="accent5">
                    <a:lumMod val="50000"/>
                  </a:schemeClr>
                </a:solidFill>
              </a:rPr>
              <a:t>Modelling or problem-solving task 1 is to relate </a:t>
            </a:r>
            <a:r>
              <a:rPr lang="en-US" sz="2800" dirty="0" smtClean="0">
                <a:solidFill>
                  <a:schemeClr val="accent5">
                    <a:lumMod val="50000"/>
                  </a:schemeClr>
                </a:solidFill>
              </a:rPr>
              <a:t>to ‘recursion </a:t>
            </a:r>
            <a:r>
              <a:rPr lang="en-US" sz="2800" dirty="0">
                <a:solidFill>
                  <a:schemeClr val="accent5">
                    <a:lumMod val="50000"/>
                  </a:schemeClr>
                </a:solidFill>
              </a:rPr>
              <a:t>and financial </a:t>
            </a:r>
            <a:r>
              <a:rPr lang="en-US" sz="2800" dirty="0" smtClean="0">
                <a:solidFill>
                  <a:schemeClr val="accent5">
                    <a:lumMod val="50000"/>
                  </a:schemeClr>
                </a:solidFill>
              </a:rPr>
              <a:t>modelling’. </a:t>
            </a:r>
            <a:r>
              <a:rPr lang="en-US" sz="2800" dirty="0">
                <a:solidFill>
                  <a:schemeClr val="accent5">
                    <a:lumMod val="50000"/>
                  </a:schemeClr>
                </a:solidFill>
              </a:rPr>
              <a:t>This task is to be </a:t>
            </a:r>
            <a:r>
              <a:rPr lang="en-US" sz="2800" dirty="0" smtClean="0">
                <a:solidFill>
                  <a:schemeClr val="accent5">
                    <a:lumMod val="50000"/>
                  </a:schemeClr>
                </a:solidFill>
              </a:rPr>
              <a:t>of 2–3 </a:t>
            </a:r>
            <a:r>
              <a:rPr lang="en-US" sz="2800" dirty="0">
                <a:solidFill>
                  <a:schemeClr val="accent5">
                    <a:lumMod val="50000"/>
                  </a:schemeClr>
                </a:solidFill>
              </a:rPr>
              <a:t>hours duration over a period of 1 week.</a:t>
            </a:r>
            <a:endParaRPr lang="en-AU" sz="2800" b="1" u="sng" dirty="0" smtClean="0">
              <a:solidFill>
                <a:schemeClr val="accent5">
                  <a:lumMod val="50000"/>
                </a:schemeClr>
              </a:solidFill>
              <a:latin typeface="Arial" panose="020B0604020202020204" pitchFamily="34" charset="0"/>
              <a:cs typeface="Arial" panose="020B0604020202020204" pitchFamily="34" charset="0"/>
            </a:endParaRPr>
          </a:p>
        </p:txBody>
      </p:sp>
      <p:sp>
        <p:nvSpPr>
          <p:cNvPr id="2" name="Rectangle 1"/>
          <p:cNvSpPr/>
          <p:nvPr/>
        </p:nvSpPr>
        <p:spPr>
          <a:xfrm>
            <a:off x="395416" y="2719526"/>
            <a:ext cx="11244649" cy="3785652"/>
          </a:xfrm>
          <a:prstGeom prst="rect">
            <a:avLst/>
          </a:prstGeom>
        </p:spPr>
        <p:txBody>
          <a:bodyPr wrap="square">
            <a:spAutoFit/>
          </a:bodyPr>
          <a:lstStyle/>
          <a:p>
            <a:r>
              <a:rPr lang="en-AU" sz="2400" b="1" dirty="0">
                <a:solidFill>
                  <a:srgbClr val="002060"/>
                </a:solidFill>
                <a:latin typeface="HelveticaNeueLT-Medium"/>
              </a:rPr>
              <a:t>Outcome 1</a:t>
            </a:r>
          </a:p>
          <a:p>
            <a:r>
              <a:rPr lang="en-US" sz="2400" dirty="0">
                <a:solidFill>
                  <a:schemeClr val="accent5">
                    <a:lumMod val="50000"/>
                  </a:schemeClr>
                </a:solidFill>
                <a:latin typeface="HelveticaNeueLT-Light"/>
              </a:rPr>
              <a:t>Define and explain key concepts and </a:t>
            </a:r>
            <a:r>
              <a:rPr lang="en-US" sz="2400" dirty="0" smtClean="0">
                <a:solidFill>
                  <a:schemeClr val="accent5">
                    <a:lumMod val="50000"/>
                  </a:schemeClr>
                </a:solidFill>
                <a:latin typeface="HelveticaNeueLT-Light"/>
              </a:rPr>
              <a:t>apply related </a:t>
            </a:r>
            <a:r>
              <a:rPr lang="en-US" sz="2400" dirty="0">
                <a:solidFill>
                  <a:schemeClr val="accent5">
                    <a:lumMod val="50000"/>
                  </a:schemeClr>
                </a:solidFill>
                <a:latin typeface="HelveticaNeueLT-Light"/>
              </a:rPr>
              <a:t>mathematical techniques and </a:t>
            </a:r>
            <a:r>
              <a:rPr lang="en-US" sz="2400" dirty="0" smtClean="0">
                <a:solidFill>
                  <a:schemeClr val="accent5">
                    <a:lumMod val="50000"/>
                  </a:schemeClr>
                </a:solidFill>
                <a:latin typeface="HelveticaNeueLT-Light"/>
              </a:rPr>
              <a:t>models as </a:t>
            </a:r>
            <a:r>
              <a:rPr lang="en-US" sz="2400" dirty="0">
                <a:solidFill>
                  <a:schemeClr val="accent5">
                    <a:lumMod val="50000"/>
                  </a:schemeClr>
                </a:solidFill>
                <a:latin typeface="HelveticaNeueLT-Light"/>
              </a:rPr>
              <a:t>specified in Area of Study 1 in </a:t>
            </a:r>
            <a:r>
              <a:rPr lang="en-US" sz="2400" dirty="0" smtClean="0">
                <a:solidFill>
                  <a:schemeClr val="accent5">
                    <a:lumMod val="50000"/>
                  </a:schemeClr>
                </a:solidFill>
                <a:latin typeface="HelveticaNeueLT-Light"/>
              </a:rPr>
              <a:t>routine </a:t>
            </a:r>
            <a:r>
              <a:rPr lang="en-AU" sz="2400" dirty="0" smtClean="0">
                <a:solidFill>
                  <a:schemeClr val="accent5">
                    <a:lumMod val="50000"/>
                  </a:schemeClr>
                </a:solidFill>
                <a:latin typeface="HelveticaNeueLT-Light"/>
              </a:rPr>
              <a:t>contexts</a:t>
            </a:r>
            <a:r>
              <a:rPr lang="en-AU" sz="2400" dirty="0">
                <a:solidFill>
                  <a:schemeClr val="accent5">
                    <a:lumMod val="50000"/>
                  </a:schemeClr>
                </a:solidFill>
                <a:latin typeface="HelveticaNeueLT-Light"/>
              </a:rPr>
              <a:t>.</a:t>
            </a:r>
          </a:p>
          <a:p>
            <a:r>
              <a:rPr lang="en-AU" sz="2400" b="1" dirty="0" smtClean="0">
                <a:solidFill>
                  <a:srgbClr val="002060"/>
                </a:solidFill>
                <a:latin typeface="HelveticaNeueLT-Medium"/>
              </a:rPr>
              <a:t>Outcome </a:t>
            </a:r>
            <a:r>
              <a:rPr lang="en-AU" sz="2400" b="1" dirty="0">
                <a:solidFill>
                  <a:srgbClr val="002060"/>
                </a:solidFill>
                <a:latin typeface="HelveticaNeueLT-Medium"/>
              </a:rPr>
              <a:t>2</a:t>
            </a:r>
          </a:p>
          <a:p>
            <a:r>
              <a:rPr lang="en-US" sz="2400" dirty="0">
                <a:solidFill>
                  <a:schemeClr val="accent5">
                    <a:lumMod val="50000"/>
                  </a:schemeClr>
                </a:solidFill>
                <a:latin typeface="HelveticaNeueLT-Light"/>
              </a:rPr>
              <a:t>Select and apply the </a:t>
            </a:r>
            <a:r>
              <a:rPr lang="en-US" sz="2400" dirty="0" smtClean="0">
                <a:solidFill>
                  <a:schemeClr val="accent5">
                    <a:lumMod val="50000"/>
                  </a:schemeClr>
                </a:solidFill>
                <a:latin typeface="HelveticaNeueLT-Light"/>
              </a:rPr>
              <a:t>mathematical </a:t>
            </a:r>
            <a:r>
              <a:rPr lang="en-AU" sz="2400" dirty="0" smtClean="0">
                <a:solidFill>
                  <a:schemeClr val="accent5">
                    <a:lumMod val="50000"/>
                  </a:schemeClr>
                </a:solidFill>
                <a:latin typeface="HelveticaNeueLT-Light"/>
              </a:rPr>
              <a:t>concepts</a:t>
            </a:r>
            <a:r>
              <a:rPr lang="en-AU" sz="2400" dirty="0">
                <a:solidFill>
                  <a:schemeClr val="accent5">
                    <a:lumMod val="50000"/>
                  </a:schemeClr>
                </a:solidFill>
                <a:latin typeface="HelveticaNeueLT-Light"/>
              </a:rPr>
              <a:t>, models and techniques </a:t>
            </a:r>
            <a:r>
              <a:rPr lang="en-AU" sz="2400" dirty="0" smtClean="0">
                <a:solidFill>
                  <a:schemeClr val="accent5">
                    <a:lumMod val="50000"/>
                  </a:schemeClr>
                </a:solidFill>
                <a:latin typeface="HelveticaNeueLT-Light"/>
              </a:rPr>
              <a:t>as </a:t>
            </a:r>
            <a:r>
              <a:rPr lang="en-US" sz="2400" dirty="0" smtClean="0">
                <a:solidFill>
                  <a:schemeClr val="accent5">
                    <a:lumMod val="50000"/>
                  </a:schemeClr>
                </a:solidFill>
                <a:latin typeface="HelveticaNeueLT-Light"/>
              </a:rPr>
              <a:t>specified </a:t>
            </a:r>
            <a:r>
              <a:rPr lang="en-US" sz="2400" dirty="0">
                <a:solidFill>
                  <a:schemeClr val="accent5">
                    <a:lumMod val="50000"/>
                  </a:schemeClr>
                </a:solidFill>
                <a:latin typeface="HelveticaNeueLT-Light"/>
              </a:rPr>
              <a:t>in Area of Study 1 in a </a:t>
            </a:r>
            <a:r>
              <a:rPr lang="en-US" sz="2400" dirty="0" smtClean="0">
                <a:solidFill>
                  <a:schemeClr val="accent5">
                    <a:lumMod val="50000"/>
                  </a:schemeClr>
                </a:solidFill>
                <a:latin typeface="HelveticaNeueLT-Light"/>
              </a:rPr>
              <a:t>range of </a:t>
            </a:r>
            <a:r>
              <a:rPr lang="en-US" sz="2400" dirty="0">
                <a:solidFill>
                  <a:schemeClr val="accent5">
                    <a:lumMod val="50000"/>
                  </a:schemeClr>
                </a:solidFill>
                <a:latin typeface="HelveticaNeueLT-Light"/>
              </a:rPr>
              <a:t>contexts of increasing complexity.</a:t>
            </a:r>
          </a:p>
          <a:p>
            <a:r>
              <a:rPr lang="en-AU" sz="2400" b="1" dirty="0" smtClean="0">
                <a:solidFill>
                  <a:srgbClr val="002060"/>
                </a:solidFill>
                <a:latin typeface="HelveticaNeueLT-Medium"/>
              </a:rPr>
              <a:t>Outcome </a:t>
            </a:r>
            <a:r>
              <a:rPr lang="en-AU" sz="2400" b="1" dirty="0">
                <a:solidFill>
                  <a:srgbClr val="002060"/>
                </a:solidFill>
                <a:latin typeface="HelveticaNeueLT-Medium"/>
              </a:rPr>
              <a:t>3</a:t>
            </a:r>
          </a:p>
          <a:p>
            <a:r>
              <a:rPr lang="en-US" sz="2400" dirty="0">
                <a:solidFill>
                  <a:schemeClr val="accent5">
                    <a:lumMod val="50000"/>
                  </a:schemeClr>
                </a:solidFill>
                <a:latin typeface="HelveticaNeueLT-Light"/>
              </a:rPr>
              <a:t>Select and appropriately use numerical</a:t>
            </a:r>
            <a:r>
              <a:rPr lang="en-US" sz="2400" dirty="0" smtClean="0">
                <a:solidFill>
                  <a:schemeClr val="accent5">
                    <a:lumMod val="50000"/>
                  </a:schemeClr>
                </a:solidFill>
                <a:latin typeface="HelveticaNeueLT-Light"/>
              </a:rPr>
              <a:t>, </a:t>
            </a:r>
            <a:r>
              <a:rPr lang="en-AU" sz="2400" dirty="0" smtClean="0">
                <a:solidFill>
                  <a:schemeClr val="accent5">
                    <a:lumMod val="50000"/>
                  </a:schemeClr>
                </a:solidFill>
                <a:latin typeface="HelveticaNeueLT-Light"/>
              </a:rPr>
              <a:t>graphical</a:t>
            </a:r>
            <a:r>
              <a:rPr lang="en-AU" sz="2400" dirty="0">
                <a:solidFill>
                  <a:schemeClr val="accent5">
                    <a:lumMod val="50000"/>
                  </a:schemeClr>
                </a:solidFill>
                <a:latin typeface="HelveticaNeueLT-Light"/>
              </a:rPr>
              <a:t>, symbolic and </a:t>
            </a:r>
            <a:r>
              <a:rPr lang="en-AU" sz="2400" dirty="0" smtClean="0">
                <a:solidFill>
                  <a:schemeClr val="accent5">
                    <a:lumMod val="50000"/>
                  </a:schemeClr>
                </a:solidFill>
                <a:latin typeface="HelveticaNeueLT-Light"/>
              </a:rPr>
              <a:t>statistical </a:t>
            </a:r>
            <a:r>
              <a:rPr lang="en-US" sz="2400" dirty="0" smtClean="0">
                <a:solidFill>
                  <a:schemeClr val="accent5">
                    <a:lumMod val="50000"/>
                  </a:schemeClr>
                </a:solidFill>
                <a:latin typeface="HelveticaNeueLT-Light"/>
              </a:rPr>
              <a:t>functionalities </a:t>
            </a:r>
            <a:r>
              <a:rPr lang="en-US" sz="2400" dirty="0">
                <a:solidFill>
                  <a:schemeClr val="accent5">
                    <a:lumMod val="50000"/>
                  </a:schemeClr>
                </a:solidFill>
                <a:latin typeface="HelveticaNeueLT-Light"/>
              </a:rPr>
              <a:t>of technology to </a:t>
            </a:r>
            <a:r>
              <a:rPr lang="en-US" sz="2400" dirty="0" smtClean="0">
                <a:solidFill>
                  <a:schemeClr val="accent5">
                    <a:lumMod val="50000"/>
                  </a:schemeClr>
                </a:solidFill>
                <a:latin typeface="HelveticaNeueLT-Light"/>
              </a:rPr>
              <a:t>develop mathematical </a:t>
            </a:r>
            <a:r>
              <a:rPr lang="en-US" sz="2400" dirty="0">
                <a:solidFill>
                  <a:schemeClr val="accent5">
                    <a:lumMod val="50000"/>
                  </a:schemeClr>
                </a:solidFill>
                <a:latin typeface="HelveticaNeueLT-Light"/>
              </a:rPr>
              <a:t>ideas, produce results </a:t>
            </a:r>
            <a:r>
              <a:rPr lang="en-US" sz="2400" dirty="0" smtClean="0">
                <a:solidFill>
                  <a:schemeClr val="accent5">
                    <a:lumMod val="50000"/>
                  </a:schemeClr>
                </a:solidFill>
                <a:latin typeface="HelveticaNeueLT-Light"/>
              </a:rPr>
              <a:t>and carry </a:t>
            </a:r>
            <a:r>
              <a:rPr lang="en-US" sz="2400" dirty="0">
                <a:solidFill>
                  <a:schemeClr val="accent5">
                    <a:lumMod val="50000"/>
                  </a:schemeClr>
                </a:solidFill>
                <a:latin typeface="HelveticaNeueLT-Light"/>
              </a:rPr>
              <a:t>out </a:t>
            </a:r>
            <a:r>
              <a:rPr lang="en-US" sz="2400" dirty="0" smtClean="0">
                <a:solidFill>
                  <a:schemeClr val="accent5">
                    <a:lumMod val="50000"/>
                  </a:schemeClr>
                </a:solidFill>
                <a:latin typeface="HelveticaNeueLT-Light"/>
              </a:rPr>
              <a:t>analysis</a:t>
            </a:r>
            <a:endParaRPr lang="en-AU" sz="2400" dirty="0">
              <a:solidFill>
                <a:schemeClr val="accent5">
                  <a:lumMod val="50000"/>
                </a:schemeClr>
              </a:solidFill>
            </a:endParaRPr>
          </a:p>
        </p:txBody>
      </p:sp>
    </p:spTree>
    <p:extLst>
      <p:ext uri="{BB962C8B-B14F-4D97-AF65-F5344CB8AC3E}">
        <p14:creationId xmlns:p14="http://schemas.microsoft.com/office/powerpoint/2010/main" val="3590612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345868" y="-1"/>
            <a:ext cx="9688716" cy="6843617"/>
          </a:xfrm>
          <a:prstGeom prst="rect">
            <a:avLst/>
          </a:prstGeom>
        </p:spPr>
      </p:pic>
    </p:spTree>
    <p:extLst>
      <p:ext uri="{BB962C8B-B14F-4D97-AF65-F5344CB8AC3E}">
        <p14:creationId xmlns:p14="http://schemas.microsoft.com/office/powerpoint/2010/main" val="39598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205" y="148281"/>
            <a:ext cx="11541211" cy="83099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SAC report summary</a:t>
            </a:r>
          </a:p>
          <a:p>
            <a:pPr algn="ctr"/>
            <a:r>
              <a:rPr lang="en-AU" sz="2000" b="1" dirty="0">
                <a:solidFill>
                  <a:srgbClr val="C00000"/>
                </a:solidFill>
              </a:rPr>
              <a:t>https://</a:t>
            </a:r>
            <a:r>
              <a:rPr lang="en-AU" sz="2000" b="1" dirty="0" smtClean="0">
                <a:solidFill>
                  <a:srgbClr val="C00000"/>
                </a:solidFill>
              </a:rPr>
              <a:t>www.vcaa.vic.edu.au/Pages/vce/studies/mathematics/further/furthermathindex.aspx</a:t>
            </a:r>
            <a:endParaRPr lang="en-AU" sz="2800" b="1" dirty="0">
              <a:solidFill>
                <a:srgbClr val="C00000"/>
              </a:solidFill>
            </a:endParaRPr>
          </a:p>
        </p:txBody>
      </p:sp>
      <p:sp>
        <p:nvSpPr>
          <p:cNvPr id="5" name="TextBox 4"/>
          <p:cNvSpPr txBox="1"/>
          <p:nvPr/>
        </p:nvSpPr>
        <p:spPr>
          <a:xfrm>
            <a:off x="284205" y="1261936"/>
            <a:ext cx="11343503" cy="523220"/>
          </a:xfrm>
          <a:prstGeom prst="rect">
            <a:avLst/>
          </a:prstGeom>
          <a:noFill/>
        </p:spPr>
        <p:txBody>
          <a:bodyPr wrap="square" rtlCol="0">
            <a:spAutoFit/>
          </a:bodyPr>
          <a:lstStyle/>
          <a:p>
            <a:pPr algn="ctr"/>
            <a:r>
              <a:rPr lang="en-AU" sz="2800" b="1" u="sng" dirty="0" smtClean="0">
                <a:solidFill>
                  <a:srgbClr val="002060"/>
                </a:solidFill>
                <a:latin typeface="Arial" panose="020B0604020202020204" pitchFamily="34" charset="0"/>
                <a:cs typeface="Arial" panose="020B0604020202020204" pitchFamily="34" charset="0"/>
              </a:rPr>
              <a:t>Intention of SAC tasks</a:t>
            </a:r>
            <a:endParaRPr lang="en-AU" sz="2800" b="1"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345990" y="2067814"/>
            <a:ext cx="11479426" cy="3785652"/>
          </a:xfrm>
          <a:prstGeom prst="rect">
            <a:avLst/>
          </a:prstGeom>
        </p:spPr>
        <p:txBody>
          <a:bodyPr wrap="square">
            <a:spAutoFit/>
          </a:bodyPr>
          <a:lstStyle/>
          <a:p>
            <a:pPr>
              <a:lnSpc>
                <a:spcPct val="150000"/>
              </a:lnSpc>
            </a:pPr>
            <a:r>
              <a:rPr lang="en-AU" sz="3200" dirty="0">
                <a:solidFill>
                  <a:schemeClr val="accent6">
                    <a:lumMod val="50000"/>
                  </a:schemeClr>
                </a:solidFill>
                <a:latin typeface="Arial" panose="020B0604020202020204" pitchFamily="34" charset="0"/>
                <a:cs typeface="Arial" panose="020B0604020202020204" pitchFamily="34" charset="0"/>
              </a:rPr>
              <a:t>The tasks for School-assessed Coursework are to be implemented over a longer continuous period, where </a:t>
            </a:r>
            <a:r>
              <a:rPr lang="en-AU" sz="3200" b="1" dirty="0">
                <a:solidFill>
                  <a:schemeClr val="tx2"/>
                </a:solidFill>
                <a:latin typeface="Arial" panose="020B0604020202020204" pitchFamily="34" charset="0"/>
                <a:cs typeface="Arial" panose="020B0604020202020204" pitchFamily="34" charset="0"/>
              </a:rPr>
              <a:t>modelling, problem-solving</a:t>
            </a:r>
            <a:r>
              <a:rPr lang="en-AU" sz="3200" dirty="0">
                <a:solidFill>
                  <a:schemeClr val="tx2"/>
                </a:solidFill>
                <a:latin typeface="Arial" panose="020B0604020202020204" pitchFamily="34" charset="0"/>
                <a:cs typeface="Arial" panose="020B0604020202020204" pitchFamily="34" charset="0"/>
              </a:rPr>
              <a:t> </a:t>
            </a:r>
            <a:r>
              <a:rPr lang="en-AU" sz="3200" dirty="0">
                <a:solidFill>
                  <a:schemeClr val="accent6">
                    <a:lumMod val="50000"/>
                  </a:schemeClr>
                </a:solidFill>
                <a:latin typeface="Arial" panose="020B0604020202020204" pitchFamily="34" charset="0"/>
                <a:cs typeface="Arial" panose="020B0604020202020204" pitchFamily="34" charset="0"/>
              </a:rPr>
              <a:t>or</a:t>
            </a:r>
            <a:r>
              <a:rPr lang="en-AU" sz="3200" dirty="0">
                <a:solidFill>
                  <a:srgbClr val="C00000"/>
                </a:solidFill>
                <a:latin typeface="Arial" panose="020B0604020202020204" pitchFamily="34" charset="0"/>
                <a:cs typeface="Arial" panose="020B0604020202020204" pitchFamily="34" charset="0"/>
              </a:rPr>
              <a:t> </a:t>
            </a:r>
            <a:r>
              <a:rPr lang="en-AU" sz="3200" b="1" dirty="0">
                <a:solidFill>
                  <a:schemeClr val="tx2"/>
                </a:solidFill>
                <a:latin typeface="Arial" panose="020B0604020202020204" pitchFamily="34" charset="0"/>
                <a:cs typeface="Arial" panose="020B0604020202020204" pitchFamily="34" charset="0"/>
              </a:rPr>
              <a:t>investigative techniques</a:t>
            </a:r>
            <a:r>
              <a:rPr lang="en-AU" sz="3200" b="1" dirty="0">
                <a:solidFill>
                  <a:srgbClr val="C00000"/>
                </a:solidFill>
                <a:latin typeface="Arial" panose="020B0604020202020204" pitchFamily="34" charset="0"/>
                <a:cs typeface="Arial" panose="020B0604020202020204" pitchFamily="34" charset="0"/>
              </a:rPr>
              <a:t> </a:t>
            </a:r>
            <a:r>
              <a:rPr lang="en-AU" sz="3200" b="1" dirty="0">
                <a:solidFill>
                  <a:schemeClr val="tx2"/>
                </a:solidFill>
                <a:latin typeface="Arial" panose="020B0604020202020204" pitchFamily="34" charset="0"/>
                <a:cs typeface="Arial" panose="020B0604020202020204" pitchFamily="34" charset="0"/>
              </a:rPr>
              <a:t>or</a:t>
            </a:r>
            <a:r>
              <a:rPr lang="en-AU" sz="3200" b="1" dirty="0">
                <a:solidFill>
                  <a:srgbClr val="C00000"/>
                </a:solidFill>
                <a:latin typeface="Arial" panose="020B0604020202020204" pitchFamily="34" charset="0"/>
                <a:cs typeface="Arial" panose="020B0604020202020204" pitchFamily="34" charset="0"/>
              </a:rPr>
              <a:t> </a:t>
            </a:r>
            <a:r>
              <a:rPr lang="en-AU" sz="3200" b="1" dirty="0">
                <a:solidFill>
                  <a:schemeClr val="tx2"/>
                </a:solidFill>
                <a:latin typeface="Arial" panose="020B0604020202020204" pitchFamily="34" charset="0"/>
                <a:cs typeface="Arial" panose="020B0604020202020204" pitchFamily="34" charset="0"/>
              </a:rPr>
              <a:t>approaches</a:t>
            </a:r>
            <a:r>
              <a:rPr lang="en-AU" sz="3200" dirty="0">
                <a:solidFill>
                  <a:srgbClr val="C00000"/>
                </a:solidFill>
                <a:latin typeface="Arial" panose="020B0604020202020204" pitchFamily="34" charset="0"/>
                <a:cs typeface="Arial" panose="020B0604020202020204" pitchFamily="34" charset="0"/>
              </a:rPr>
              <a:t> </a:t>
            </a:r>
            <a:r>
              <a:rPr lang="en-AU" sz="3200" dirty="0">
                <a:solidFill>
                  <a:schemeClr val="accent6">
                    <a:lumMod val="50000"/>
                  </a:schemeClr>
                </a:solidFill>
                <a:latin typeface="Arial" panose="020B0604020202020204" pitchFamily="34" charset="0"/>
                <a:cs typeface="Arial" panose="020B0604020202020204" pitchFamily="34" charset="0"/>
              </a:rPr>
              <a:t>are </a:t>
            </a:r>
            <a:r>
              <a:rPr lang="en-AU" sz="3200" dirty="0" smtClean="0">
                <a:solidFill>
                  <a:schemeClr val="accent6">
                    <a:lumMod val="50000"/>
                  </a:schemeClr>
                </a:solidFill>
                <a:latin typeface="Arial" panose="020B0604020202020204" pitchFamily="34" charset="0"/>
                <a:cs typeface="Arial" panose="020B0604020202020204" pitchFamily="34" charset="0"/>
              </a:rPr>
              <a:t>employed </a:t>
            </a:r>
            <a:r>
              <a:rPr lang="en-AU" sz="3200" dirty="0">
                <a:solidFill>
                  <a:schemeClr val="accent6">
                    <a:lumMod val="50000"/>
                  </a:schemeClr>
                </a:solidFill>
                <a:latin typeface="Arial" panose="020B0604020202020204" pitchFamily="34" charset="0"/>
                <a:cs typeface="Arial" panose="020B0604020202020204" pitchFamily="34" charset="0"/>
              </a:rPr>
              <a:t>and the related use of </a:t>
            </a:r>
            <a:r>
              <a:rPr lang="en-AU" sz="3200" dirty="0" smtClean="0">
                <a:solidFill>
                  <a:schemeClr val="accent6">
                    <a:lumMod val="50000"/>
                  </a:schemeClr>
                </a:solidFill>
                <a:latin typeface="Arial" panose="020B0604020202020204" pitchFamily="34" charset="0"/>
                <a:cs typeface="Arial" panose="020B0604020202020204" pitchFamily="34" charset="0"/>
              </a:rPr>
              <a:t>technology (as </a:t>
            </a:r>
            <a:r>
              <a:rPr lang="en-AU" sz="3200" dirty="0">
                <a:solidFill>
                  <a:schemeClr val="accent6">
                    <a:lumMod val="50000"/>
                  </a:schemeClr>
                </a:solidFill>
                <a:latin typeface="Arial" panose="020B0604020202020204" pitchFamily="34" charset="0"/>
                <a:cs typeface="Arial" panose="020B0604020202020204" pitchFamily="34" charset="0"/>
              </a:rPr>
              <a:t>a tool for working </a:t>
            </a:r>
            <a:r>
              <a:rPr lang="en-AU" sz="3200" dirty="0" smtClean="0">
                <a:solidFill>
                  <a:schemeClr val="accent6">
                    <a:lumMod val="50000"/>
                  </a:schemeClr>
                </a:solidFill>
                <a:latin typeface="Arial" panose="020B0604020202020204" pitchFamily="34" charset="0"/>
                <a:cs typeface="Arial" panose="020B0604020202020204" pitchFamily="34" charset="0"/>
              </a:rPr>
              <a:t>mathematically) is </a:t>
            </a:r>
            <a:r>
              <a:rPr lang="en-AU" sz="3200" dirty="0">
                <a:solidFill>
                  <a:schemeClr val="accent6">
                    <a:lumMod val="50000"/>
                  </a:schemeClr>
                </a:solidFill>
                <a:latin typeface="Arial" panose="020B0604020202020204" pitchFamily="34" charset="0"/>
                <a:cs typeface="Arial" panose="020B0604020202020204" pitchFamily="34" charset="0"/>
              </a:rPr>
              <a:t>suitably </a:t>
            </a:r>
            <a:r>
              <a:rPr lang="en-AU" sz="3200" dirty="0" smtClean="0">
                <a:solidFill>
                  <a:schemeClr val="accent6">
                    <a:lumMod val="50000"/>
                  </a:schemeClr>
                </a:solidFill>
                <a:latin typeface="Arial" panose="020B0604020202020204" pitchFamily="34" charset="0"/>
                <a:cs typeface="Arial" panose="020B0604020202020204" pitchFamily="34" charset="0"/>
              </a:rPr>
              <a:t>incorporated.</a:t>
            </a:r>
            <a:endParaRPr lang="en-AU" sz="3200" dirty="0">
              <a:solidFill>
                <a:schemeClr val="accent6">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02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1075039" y="1297460"/>
            <a:ext cx="10565026"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a:t>
            </a:r>
            <a:r>
              <a:rPr lang="en-AU" sz="2800" b="1" u="sng" dirty="0" smtClean="0">
                <a:solidFill>
                  <a:srgbClr val="002060"/>
                </a:solidFill>
                <a:latin typeface="Arial" panose="020B0604020202020204" pitchFamily="34" charset="0"/>
                <a:cs typeface="Arial" panose="020B0604020202020204" pitchFamily="34" charset="0"/>
              </a:rPr>
              <a:t>Examples – questions to not fit current study design</a:t>
            </a:r>
            <a:endParaRPr lang="en-AU" sz="2800" b="1" u="sng" dirty="0" smtClean="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383059" y="2015752"/>
            <a:ext cx="11343503" cy="5047536"/>
          </a:xfrm>
          <a:prstGeom prst="rect">
            <a:avLst/>
          </a:prstGeom>
        </p:spPr>
        <p:txBody>
          <a:bodyPr wrap="square">
            <a:spAutoFit/>
          </a:bodyPr>
          <a:lstStyle/>
          <a:p>
            <a:r>
              <a:rPr lang="en-US" sz="2800" dirty="0" smtClean="0">
                <a:solidFill>
                  <a:srgbClr val="002060"/>
                </a:solidFill>
                <a:latin typeface="Arial" panose="020B0604020202020204" pitchFamily="34" charset="0"/>
                <a:cs typeface="Arial" panose="020B0604020202020204" pitchFamily="34" charset="0"/>
              </a:rPr>
              <a:t>Use </a:t>
            </a:r>
            <a:r>
              <a:rPr lang="en-US" sz="2800" dirty="0">
                <a:solidFill>
                  <a:srgbClr val="002060"/>
                </a:solidFill>
                <a:latin typeface="Arial" panose="020B0604020202020204" pitchFamily="34" charset="0"/>
                <a:cs typeface="Arial" panose="020B0604020202020204" pitchFamily="34" charset="0"/>
              </a:rPr>
              <a:t>the following starting values and rules to generate the firs</a:t>
            </a:r>
            <a:r>
              <a:rPr lang="en-US" sz="2800" b="1" i="1" dirty="0">
                <a:solidFill>
                  <a:srgbClr val="002060"/>
                </a:solidFill>
                <a:latin typeface="Arial" panose="020B0604020202020204" pitchFamily="34" charset="0"/>
                <a:cs typeface="Arial" panose="020B0604020202020204" pitchFamily="34" charset="0"/>
              </a:rPr>
              <a:t>t five </a:t>
            </a:r>
            <a:r>
              <a:rPr lang="en-US" sz="2800" dirty="0">
                <a:solidFill>
                  <a:srgbClr val="002060"/>
                </a:solidFill>
                <a:latin typeface="Arial" panose="020B0604020202020204" pitchFamily="34" charset="0"/>
                <a:cs typeface="Arial" panose="020B0604020202020204" pitchFamily="34" charset="0"/>
              </a:rPr>
              <a:t>terms of these sequences</a:t>
            </a:r>
            <a:r>
              <a:rPr lang="en-US" sz="2800" dirty="0" smtClean="0">
                <a:solidFill>
                  <a:srgbClr val="002060"/>
                </a:solidFill>
                <a:latin typeface="Arial" panose="020B0604020202020204" pitchFamily="34" charset="0"/>
                <a:cs typeface="Arial" panose="020B0604020202020204" pitchFamily="34" charset="0"/>
              </a:rPr>
              <a:t>:</a:t>
            </a:r>
            <a:endParaRPr lang="en-US" sz="2800" dirty="0">
              <a:solidFill>
                <a:srgbClr val="002060"/>
              </a:solidFill>
              <a:latin typeface="Arial" panose="020B0604020202020204" pitchFamily="34" charset="0"/>
              <a:cs typeface="Arial" panose="020B0604020202020204" pitchFamily="34" charset="0"/>
            </a:endParaRPr>
          </a:p>
          <a:p>
            <a:r>
              <a:rPr lang="en-US" sz="2800" dirty="0">
                <a:solidFill>
                  <a:srgbClr val="002060"/>
                </a:solidFill>
                <a:latin typeface="Arial" panose="020B0604020202020204" pitchFamily="34" charset="0"/>
                <a:cs typeface="Arial" panose="020B0604020202020204" pitchFamily="34" charset="0"/>
              </a:rPr>
              <a:t>a) Multiply 40 by 4 at each step </a:t>
            </a:r>
          </a:p>
          <a:p>
            <a:endParaRPr lang="en-AU" sz="2800" dirty="0">
              <a:solidFill>
                <a:srgbClr val="002060"/>
              </a:solidFill>
              <a:latin typeface="Arial" panose="020B0604020202020204" pitchFamily="34" charset="0"/>
              <a:cs typeface="Arial" panose="020B0604020202020204" pitchFamily="34" charset="0"/>
            </a:endParaRPr>
          </a:p>
          <a:p>
            <a:r>
              <a:rPr lang="en-US" sz="2800" dirty="0">
                <a:solidFill>
                  <a:srgbClr val="002060"/>
                </a:solidFill>
                <a:latin typeface="Arial" panose="020B0604020202020204" pitchFamily="34" charset="0"/>
                <a:cs typeface="Arial" panose="020B0604020202020204" pitchFamily="34" charset="0"/>
              </a:rPr>
              <a:t>b) Increase 20 by 5 at each step </a:t>
            </a:r>
            <a:endParaRPr lang="en-US" sz="2800" dirty="0" smtClean="0">
              <a:solidFill>
                <a:srgbClr val="002060"/>
              </a:solidFill>
              <a:latin typeface="Arial" panose="020B0604020202020204" pitchFamily="34" charset="0"/>
              <a:cs typeface="Arial" panose="020B0604020202020204" pitchFamily="34" charset="0"/>
            </a:endParaRPr>
          </a:p>
          <a:p>
            <a:endParaRPr lang="en-US" sz="2800" dirty="0">
              <a:solidFill>
                <a:srgbClr val="002060"/>
              </a:solidFill>
              <a:latin typeface="Arial" panose="020B0604020202020204" pitchFamily="34" charset="0"/>
              <a:cs typeface="Arial" panose="020B0604020202020204" pitchFamily="34" charset="0"/>
            </a:endParaRPr>
          </a:p>
          <a:p>
            <a:pPr lvl="0">
              <a:lnSpc>
                <a:spcPct val="150000"/>
              </a:lnSpc>
              <a:spcAft>
                <a:spcPts val="0"/>
              </a:spcAft>
            </a:pPr>
            <a:r>
              <a:rPr lang="en-AU" sz="2800" dirty="0" smtClean="0">
                <a:solidFill>
                  <a:srgbClr val="002060"/>
                </a:solidFill>
                <a:latin typeface="Arial" panose="020B0604020202020204" pitchFamily="34" charset="0"/>
                <a:ea typeface="Calibri" panose="020F0502020204030204" pitchFamily="34" charset="0"/>
                <a:cs typeface="Arial" panose="020B0604020202020204" pitchFamily="34" charset="0"/>
              </a:rPr>
              <a:t>c) Determine </a:t>
            </a:r>
            <a:r>
              <a:rPr lang="en-AU" sz="2800" dirty="0">
                <a:solidFill>
                  <a:srgbClr val="002060"/>
                </a:solidFill>
                <a:latin typeface="Arial" panose="020B0604020202020204" pitchFamily="34" charset="0"/>
                <a:ea typeface="Calibri" panose="020F0502020204030204" pitchFamily="34" charset="0"/>
                <a:cs typeface="Arial" panose="020B0604020202020204" pitchFamily="34" charset="0"/>
              </a:rPr>
              <a:t>the presence of outliers. Show all working out.</a:t>
            </a:r>
          </a:p>
          <a:p>
            <a:endParaRPr lang="en-AU" sz="28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r>
              <a:rPr lang="en-AU" sz="2800" dirty="0" smtClean="0">
                <a:solidFill>
                  <a:srgbClr val="002060"/>
                </a:solidFill>
                <a:latin typeface="Arial" panose="020B0604020202020204" pitchFamily="34" charset="0"/>
                <a:ea typeface="Calibri" panose="020F0502020204030204" pitchFamily="34" charset="0"/>
                <a:cs typeface="Arial" panose="020B0604020202020204" pitchFamily="34" charset="0"/>
              </a:rPr>
              <a:t>d) Sketch </a:t>
            </a:r>
            <a:r>
              <a:rPr lang="en-AU" sz="2800" dirty="0">
                <a:solidFill>
                  <a:srgbClr val="002060"/>
                </a:solidFill>
                <a:latin typeface="Arial" panose="020B0604020202020204" pitchFamily="34" charset="0"/>
                <a:ea typeface="Calibri" panose="020F0502020204030204" pitchFamily="34" charset="0"/>
                <a:cs typeface="Arial" panose="020B0604020202020204" pitchFamily="34" charset="0"/>
              </a:rPr>
              <a:t>the box plot and using its summary statistics, comment on its form, centre and spread. </a:t>
            </a:r>
            <a:endParaRPr lang="en-AU" sz="2800" dirty="0">
              <a:solidFill>
                <a:srgbClr val="002060"/>
              </a:solidFill>
              <a:latin typeface="Arial" panose="020B0604020202020204" pitchFamily="34" charset="0"/>
              <a:cs typeface="Arial" panose="020B0604020202020204" pitchFamily="34" charset="0"/>
            </a:endParaRPr>
          </a:p>
          <a:p>
            <a:endParaRPr lang="en-U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0564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6821" y="395414"/>
            <a:ext cx="9749481"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a:t>
            </a:r>
            <a:r>
              <a:rPr lang="en-AU" sz="2800" b="1" u="sng" dirty="0" smtClean="0">
                <a:solidFill>
                  <a:srgbClr val="002060"/>
                </a:solidFill>
                <a:latin typeface="Arial" panose="020B0604020202020204" pitchFamily="34" charset="0"/>
                <a:cs typeface="Arial" panose="020B0604020202020204" pitchFamily="34" charset="0"/>
              </a:rPr>
              <a:t>Examples – currently do not fit study design brief</a:t>
            </a:r>
            <a:endParaRPr lang="en-AU" sz="2800" b="1" u="sng" dirty="0" smtClean="0">
              <a:solidFill>
                <a:srgbClr val="002060"/>
              </a:solidFill>
              <a:latin typeface="Arial" panose="020B0604020202020204" pitchFamily="34" charset="0"/>
              <a:cs typeface="Arial" panose="020B0604020202020204" pitchFamily="34" charset="0"/>
            </a:endParaRPr>
          </a:p>
        </p:txBody>
      </p:sp>
      <p:sp>
        <p:nvSpPr>
          <p:cNvPr id="2" name="Rectangle 2"/>
          <p:cNvSpPr>
            <a:spLocks noChangeArrowheads="1"/>
          </p:cNvSpPr>
          <p:nvPr/>
        </p:nvSpPr>
        <p:spPr bwMode="auto">
          <a:xfrm>
            <a:off x="444843" y="1189102"/>
            <a:ext cx="1113343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The balcony (shown below) off the large function room forms a </a:t>
            </a:r>
            <a:r>
              <a:rPr kumimoji="0" lang="en-US" altLang="en-US" sz="28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semi-circle </a:t>
            </a: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which they need to resurface the flooring to meet OHS requirements. The diameter of the balcony </a:t>
            </a:r>
            <a:r>
              <a:rPr kumimoji="0" lang="en-US" altLang="en-US" sz="28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is 9 </a:t>
            </a:r>
            <a:r>
              <a:rPr kumimoji="0" lang="en-US" altLang="en-US" sz="2800" b="1" i="0" u="none" strike="noStrike" cap="none" normalizeH="0" baseline="0" dirty="0" err="1"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metres</a:t>
            </a: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a:t>
            </a:r>
          </a:p>
          <a:p>
            <a:pPr lvl="0" defTabSz="914400" eaLnBrk="0" fontAlgn="base" hangingPunct="0">
              <a:spcBef>
                <a:spcPct val="0"/>
              </a:spcBef>
              <a:spcAft>
                <a:spcPct val="0"/>
              </a:spcAft>
            </a:pP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They plan to resurface the balcony with a portion in concrete and </a:t>
            </a:r>
            <a:r>
              <a:rPr lang="en-US" altLang="en-US"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15m</a:t>
            </a:r>
            <a:r>
              <a:rPr lang="en-US" altLang="en-US" sz="2800" b="1" baseline="30000" dirty="0">
                <a:solidFill>
                  <a:srgbClr val="002060"/>
                </a:solidFill>
                <a:latin typeface="Arial" panose="020B0604020202020204" pitchFamily="34" charset="0"/>
                <a:ea typeface="Times New Roman" panose="02020603050405020304" pitchFamily="18" charset="0"/>
                <a:cs typeface="Arial" panose="020B0604020202020204" pitchFamily="34" charset="0"/>
              </a:rPr>
              <a:t>2</a:t>
            </a:r>
            <a:r>
              <a:rPr lang="en-US" altLang="en-US"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 in artificial grass</a:t>
            </a: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Determine how much area will be resurfaced with </a:t>
            </a:r>
            <a:r>
              <a:rPr lang="en-US" altLang="en-US"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concrete to 1 decimal </a:t>
            </a:r>
            <a:r>
              <a:rPr lang="en-US" altLang="en-US" sz="28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place</a:t>
            </a:r>
            <a:endParaRPr kumimoji="0" lang="en-AU" altLang="en-US" sz="1800" b="1" i="0" u="none" strike="noStrike" cap="none" normalizeH="0" baseline="0" dirty="0" smtClean="0">
              <a:ln>
                <a:noFill/>
              </a:ln>
              <a:solidFill>
                <a:srgbClr val="002060"/>
              </a:solidFill>
              <a:effectLst/>
              <a:latin typeface="Arial" panose="020B0604020202020204" pitchFamily="34" charset="0"/>
            </a:endParaRPr>
          </a:p>
        </p:txBody>
      </p:sp>
      <p:pic>
        <p:nvPicPr>
          <p:cNvPr id="1025" name="Picture 60"/>
          <p:cNvPicPr>
            <a:picLocks noChangeAspect="1" noChangeArrowheads="1"/>
          </p:cNvPicPr>
          <p:nvPr/>
        </p:nvPicPr>
        <p:blipFill>
          <a:blip r:embed="rId2">
            <a:extLst>
              <a:ext uri="{28A0092B-C50C-407E-A947-70E740481C1C}">
                <a14:useLocalDpi xmlns:a14="http://schemas.microsoft.com/office/drawing/2010/main" val="0"/>
              </a:ext>
            </a:extLst>
          </a:blip>
          <a:srcRect l="34454" t="42474" r="37309" b="31870"/>
          <a:stretch>
            <a:fillRect/>
          </a:stretch>
        </p:blipFill>
        <p:spPr bwMode="auto">
          <a:xfrm>
            <a:off x="3698747" y="4221764"/>
            <a:ext cx="4753275" cy="2426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541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40012" y="420127"/>
            <a:ext cx="7957750"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a:t>
            </a:r>
            <a:r>
              <a:rPr lang="en-AU" sz="2800" b="1" u="sng" dirty="0" smtClean="0">
                <a:solidFill>
                  <a:srgbClr val="002060"/>
                </a:solidFill>
                <a:latin typeface="Arial" panose="020B0604020202020204" pitchFamily="34" charset="0"/>
                <a:cs typeface="Arial" panose="020B0604020202020204" pitchFamily="34" charset="0"/>
              </a:rPr>
              <a:t>Examples – amended to be more open </a:t>
            </a:r>
            <a:endParaRPr lang="en-AU" sz="2800" b="1" u="sng" dirty="0" smtClean="0">
              <a:solidFill>
                <a:srgbClr val="002060"/>
              </a:solidFill>
              <a:latin typeface="Arial" panose="020B0604020202020204" pitchFamily="34" charset="0"/>
              <a:cs typeface="Arial" panose="020B0604020202020204" pitchFamily="34" charset="0"/>
            </a:endParaRPr>
          </a:p>
        </p:txBody>
      </p:sp>
      <p:sp>
        <p:nvSpPr>
          <p:cNvPr id="2" name="Rectangle 2"/>
          <p:cNvSpPr>
            <a:spLocks noChangeArrowheads="1"/>
          </p:cNvSpPr>
          <p:nvPr/>
        </p:nvSpPr>
        <p:spPr bwMode="auto">
          <a:xfrm>
            <a:off x="444843" y="1139678"/>
            <a:ext cx="1113343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The balcony (shown below) off the large function room forms a </a:t>
            </a:r>
            <a:r>
              <a:rPr kumimoji="0" lang="en-US" altLang="en-US" sz="28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shape </a:t>
            </a: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which they need to resurface the flooring to meet OHS requirements. The diameter of the balcony </a:t>
            </a:r>
            <a:r>
              <a:rPr kumimoji="0" lang="en-US" altLang="en-US" sz="280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is</a:t>
            </a:r>
            <a:r>
              <a:rPr kumimoji="0" lang="en-US" altLang="en-US" sz="2800" b="1"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Arial" panose="020B0604020202020204" pitchFamily="34" charset="0"/>
              </a:rPr>
              <a:t> variable</a:t>
            </a:r>
            <a:r>
              <a:rPr kumimoji="0" lang="en-US" altLang="en-US" sz="2800" b="0"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a:t>
            </a:r>
          </a:p>
          <a:p>
            <a:pPr lvl="0" defTabSz="914400" eaLnBrk="0" fontAlgn="base" hangingPunct="0">
              <a:spcBef>
                <a:spcPct val="0"/>
              </a:spcBef>
              <a:spcAft>
                <a:spcPct val="0"/>
              </a:spcAft>
            </a:pP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They plan to resurface the balcony with a portion in concrete and </a:t>
            </a:r>
            <a:r>
              <a:rPr lang="en-US" altLang="en-US" sz="28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 portion in artificial </a:t>
            </a:r>
            <a:r>
              <a:rPr lang="en-US" altLang="en-US"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grass</a:t>
            </a: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n-US"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altLang="en-US" sz="28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Explore</a:t>
            </a:r>
            <a:r>
              <a:rPr lang="en-US" altLang="en-US" sz="2800"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different shapes and portions of concrete to be resurfaced. Are the other alternatives?</a:t>
            </a:r>
            <a:endParaRPr kumimoji="0" lang="en-AU" altLang="en-US" sz="1800" b="1" i="0" u="none" strike="noStrike" cap="none" normalizeH="0" baseline="0" dirty="0" smtClean="0">
              <a:ln>
                <a:noFill/>
              </a:ln>
              <a:solidFill>
                <a:srgbClr val="002060"/>
              </a:solidFill>
              <a:effectLst/>
              <a:latin typeface="Arial" panose="020B0604020202020204" pitchFamily="34" charset="0"/>
            </a:endParaRPr>
          </a:p>
        </p:txBody>
      </p:sp>
      <p:pic>
        <p:nvPicPr>
          <p:cNvPr id="1025" name="Picture 60"/>
          <p:cNvPicPr>
            <a:picLocks noChangeAspect="1" noChangeArrowheads="1"/>
          </p:cNvPicPr>
          <p:nvPr/>
        </p:nvPicPr>
        <p:blipFill>
          <a:blip r:embed="rId2">
            <a:extLst>
              <a:ext uri="{28A0092B-C50C-407E-A947-70E740481C1C}">
                <a14:useLocalDpi xmlns:a14="http://schemas.microsoft.com/office/drawing/2010/main" val="0"/>
              </a:ext>
            </a:extLst>
          </a:blip>
          <a:srcRect l="34454" t="42474" r="37309" b="31870"/>
          <a:stretch>
            <a:fillRect/>
          </a:stretch>
        </p:blipFill>
        <p:spPr bwMode="auto">
          <a:xfrm>
            <a:off x="3645244" y="4248221"/>
            <a:ext cx="4510216" cy="2302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296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9939" y="530479"/>
            <a:ext cx="10639169"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Examples – don’t fit with the new study design brief </a:t>
            </a: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10" name="Rectangle 7"/>
          <p:cNvSpPr>
            <a:spLocks noChangeArrowheads="1"/>
          </p:cNvSpPr>
          <p:nvPr/>
        </p:nvSpPr>
        <p:spPr bwMode="auto">
          <a:xfrm>
            <a:off x="432486" y="1336769"/>
            <a:ext cx="1129407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C00000"/>
                </a:solidFill>
                <a:effectLst/>
                <a:latin typeface="Arial" panose="020B0604020202020204" pitchFamily="34" charset="0"/>
                <a:ea typeface="Calibri" panose="020F0502020204030204" pitchFamily="34" charset="0"/>
                <a:cs typeface="Arial" panose="020B0604020202020204" pitchFamily="34" charset="0"/>
              </a:rPr>
              <a:t>The matrix (N) below outlines the student numbers in each language class.</a:t>
            </a:r>
            <a:endParaRPr kumimoji="0" lang="en-AU" altLang="en-US" sz="2800" b="0" i="0" u="none" strike="noStrike" cap="none" normalizeH="0" baseline="0" dirty="0" smtClean="0">
              <a:ln>
                <a:noFill/>
              </a:ln>
              <a:solidFill>
                <a:srgbClr val="C00000"/>
              </a:solidFill>
              <a:effectLst/>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582562" y="1902910"/>
            <a:ext cx="6326660"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chemeClr val="tx1"/>
                </a:solidFill>
                <a:effectLst/>
                <a:latin typeface="Arial" panose="020B0604020202020204" pitchFamily="34" charset="0"/>
              </a:rPr>
              <a:t/>
            </a:r>
            <a:br>
              <a:rPr kumimoji="0" lang="en-AU" altLang="en-US" sz="1800" b="0" i="0" u="none" strike="noStrike" cap="none" normalizeH="0" baseline="0" dirty="0" smtClean="0">
                <a:ln>
                  <a:noFill/>
                </a:ln>
                <a:solidFill>
                  <a:schemeClr val="tx1"/>
                </a:solidFill>
                <a:effectLst/>
                <a:latin typeface="Arial" panose="020B0604020202020204" pitchFamily="34" charset="0"/>
              </a:rPr>
            </a:br>
            <a:endParaRPr kumimoji="0" lang="en-AU"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TextBox 11"/>
          <p:cNvSpPr txBox="1"/>
          <p:nvPr/>
        </p:nvSpPr>
        <p:spPr>
          <a:xfrm>
            <a:off x="432486" y="2817341"/>
            <a:ext cx="10565028" cy="2597827"/>
          </a:xfrm>
          <a:prstGeom prst="rect">
            <a:avLst/>
          </a:prstGeom>
          <a:noFill/>
        </p:spPr>
        <p:txBody>
          <a:bodyPr wrap="square" rtlCol="0">
            <a:spAutoFit/>
          </a:bodyPr>
          <a:lstStyle/>
          <a:p>
            <a:pPr lvl="0" defTabSz="914400" eaLnBrk="0" fontAlgn="base" hangingPunct="0">
              <a:lnSpc>
                <a:spcPct val="150000"/>
              </a:lnSpc>
              <a:spcBef>
                <a:spcPct val="0"/>
              </a:spcBef>
              <a:spcAft>
                <a:spcPct val="0"/>
              </a:spcAft>
            </a:pP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How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many students have chosen French</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1 mark) O1</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How many students in total are in Year 8</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1 mark) O1</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What does </a:t>
            </a:r>
            <a:r>
              <a:rPr lang="en-AU" altLang="en-US" sz="2800" i="1" dirty="0">
                <a:solidFill>
                  <a:srgbClr val="C00000"/>
                </a:solidFill>
                <a:latin typeface="Arial" panose="020B0604020202020204" pitchFamily="34" charset="0"/>
                <a:ea typeface="Calibri" panose="020F0502020204030204" pitchFamily="34" charset="0"/>
                <a:cs typeface="Arial" panose="020B0604020202020204" pitchFamily="34" charset="0"/>
              </a:rPr>
              <a:t>N2,3</a:t>
            </a: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represent</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1 mark) O2</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What was the most selected language elective</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1 mark) </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O1</a:t>
            </a:r>
            <a:endParaRPr lang="en-AU"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691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850900" y="1148031"/>
            <a:ext cx="1093744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AU" altLang="en-US" sz="2800" b="0" i="0" u="none" strike="noStrike" cap="none" normalizeH="0" baseline="0" dirty="0" smtClean="0">
                <a:ln>
                  <a:noFill/>
                </a:ln>
                <a:solidFill>
                  <a:srgbClr val="C00000"/>
                </a:solidFill>
                <a:effectLst/>
                <a:ea typeface="Calibri" panose="020F0502020204030204" pitchFamily="34" charset="0"/>
                <a:cs typeface="Arial" panose="020B0604020202020204" pitchFamily="34" charset="0"/>
              </a:rPr>
              <a:t>Each subject requires a textbook. The cost (C) of each textbook is listed in the matrix below.</a:t>
            </a:r>
            <a:endParaRPr kumimoji="0" lang="en-AU" altLang="en-US" sz="2800" b="0" i="0" u="none" strike="noStrike" cap="none" normalizeH="0" baseline="0" dirty="0" smtClean="0">
              <a:ln>
                <a:noFill/>
              </a:ln>
              <a:solidFill>
                <a:srgbClr val="C00000"/>
              </a:solidFill>
              <a:effectLst/>
              <a:cs typeface="Arial" panose="020B0604020202020204" pitchFamily="34" charset="0"/>
            </a:endParaRPr>
          </a:p>
        </p:txBody>
      </p:sp>
      <p:sp>
        <p:nvSpPr>
          <p:cNvPr id="7" name="TextBox 6"/>
          <p:cNvSpPr txBox="1"/>
          <p:nvPr/>
        </p:nvSpPr>
        <p:spPr>
          <a:xfrm>
            <a:off x="1249020" y="2879124"/>
            <a:ext cx="8723870" cy="2954655"/>
          </a:xfrm>
          <a:prstGeom prst="rect">
            <a:avLst/>
          </a:prstGeom>
          <a:noFill/>
        </p:spPr>
        <p:txBody>
          <a:bodyPr wrap="square" rtlCol="0">
            <a:spAutoFit/>
          </a:bodyPr>
          <a:lstStyle/>
          <a:p>
            <a:pPr lvl="0" defTabSz="914400" eaLnBrk="0" fontAlgn="base" hangingPunct="0">
              <a:lnSpc>
                <a:spcPct val="150000"/>
              </a:lnSpc>
              <a:spcBef>
                <a:spcPct val="0"/>
              </a:spcBef>
              <a:spcAft>
                <a:spcPct val="0"/>
              </a:spcAft>
            </a:pP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What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is the order of Matrix C</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1 mark) O1</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Evaluate </a:t>
            </a:r>
            <a:r>
              <a:rPr lang="en-AU" altLang="en-US" sz="2800" i="1" dirty="0" smtClean="0">
                <a:solidFill>
                  <a:srgbClr val="C00000"/>
                </a:solidFill>
                <a:latin typeface="Arial" panose="020B0604020202020204" pitchFamily="34" charset="0"/>
                <a:ea typeface="Calibri" panose="020F0502020204030204" pitchFamily="34" charset="0"/>
                <a:cs typeface="Arial" panose="020B0604020202020204" pitchFamily="34" charset="0"/>
              </a:rPr>
              <a:t>N ×C					</a:t>
            </a:r>
            <a:r>
              <a:rPr lang="en-AU" altLang="en-US" sz="2800"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1 mark) O3</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What information does </a:t>
            </a:r>
            <a:r>
              <a:rPr lang="en-AU" altLang="en-US" sz="2800" i="1" dirty="0">
                <a:solidFill>
                  <a:srgbClr val="C00000"/>
                </a:solidFill>
                <a:latin typeface="Arial" panose="020B0604020202020204" pitchFamily="34" charset="0"/>
                <a:ea typeface="Calibri" panose="020F0502020204030204" pitchFamily="34" charset="0"/>
                <a:cs typeface="Arial" panose="020B0604020202020204" pitchFamily="34" charset="0"/>
              </a:rPr>
              <a:t>NC</a:t>
            </a: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altLang="en-US" sz="2800"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show</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AU" altLang="en-US" sz="2800"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1 mark) O2</a:t>
            </a:r>
            <a:endParaRPr lang="en-AU" altLang="en-US" sz="2800" dirty="0">
              <a:solidFill>
                <a:srgbClr val="C00000"/>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pP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Explain why </a:t>
            </a:r>
            <a:r>
              <a:rPr lang="en-AU" altLang="en-US" sz="2800"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C ×</a:t>
            </a:r>
            <a:r>
              <a:rPr lang="en-AU" altLang="en-US" sz="2800" i="1" dirty="0">
                <a:solidFill>
                  <a:srgbClr val="C00000"/>
                </a:solidFill>
                <a:latin typeface="Arial" panose="020B0604020202020204" pitchFamily="34" charset="0"/>
                <a:ea typeface="Times New Roman" panose="02020603050405020304" pitchFamily="18" charset="0"/>
                <a:cs typeface="Arial" panose="020B0604020202020204" pitchFamily="34" charset="0"/>
              </a:rPr>
              <a:t>N </a:t>
            </a:r>
            <a:r>
              <a:rPr lang="en-AU" altLang="en-US"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is not defined</a:t>
            </a:r>
            <a:r>
              <a:rPr lang="en-AU" altLang="en-US" sz="2800"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AU" altLang="en-US" sz="2800" dirty="0" smtClean="0">
                <a:solidFill>
                  <a:srgbClr val="C00000"/>
                </a:solidFill>
                <a:latin typeface="Arial" panose="020B0604020202020204" pitchFamily="34" charset="0"/>
                <a:ea typeface="Calibri" panose="020F0502020204030204" pitchFamily="34" charset="0"/>
                <a:cs typeface="Arial" panose="020B0604020202020204" pitchFamily="34" charset="0"/>
              </a:rPr>
              <a:t>(</a:t>
            </a:r>
            <a:r>
              <a:rPr lang="en-AU" alt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2 marks) O2</a:t>
            </a:r>
            <a:endParaRPr lang="en-AU" altLang="en-US" sz="2800" dirty="0">
              <a:solidFill>
                <a:srgbClr val="C00000"/>
              </a:solidFill>
              <a:latin typeface="Arial" panose="020B0604020202020204" pitchFamily="34" charset="0"/>
              <a:cs typeface="Arial" panose="020B0604020202020204" pitchFamily="34" charset="0"/>
            </a:endParaRPr>
          </a:p>
          <a:p>
            <a:endParaRPr lang="en-AU" dirty="0"/>
          </a:p>
        </p:txBody>
      </p:sp>
      <p:sp>
        <p:nvSpPr>
          <p:cNvPr id="8" name="TextBox 7"/>
          <p:cNvSpPr txBox="1"/>
          <p:nvPr/>
        </p:nvSpPr>
        <p:spPr>
          <a:xfrm>
            <a:off x="850900" y="371045"/>
            <a:ext cx="10639169"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Some Examples – don’t fit with the new study design brief </a:t>
            </a:r>
          </a:p>
        </p:txBody>
      </p:sp>
    </p:spTree>
    <p:extLst>
      <p:ext uri="{BB962C8B-B14F-4D97-AF65-F5344CB8AC3E}">
        <p14:creationId xmlns:p14="http://schemas.microsoft.com/office/powerpoint/2010/main" val="889020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5" name="TextBox 4"/>
          <p:cNvSpPr txBox="1"/>
          <p:nvPr/>
        </p:nvSpPr>
        <p:spPr>
          <a:xfrm>
            <a:off x="506628" y="1359244"/>
            <a:ext cx="3669956"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Questions/Queries?</a:t>
            </a:r>
          </a:p>
        </p:txBody>
      </p:sp>
      <p:sp>
        <p:nvSpPr>
          <p:cNvPr id="6" name="TextBox 5"/>
          <p:cNvSpPr txBox="1"/>
          <p:nvPr/>
        </p:nvSpPr>
        <p:spPr>
          <a:xfrm>
            <a:off x="2416110" y="3752821"/>
            <a:ext cx="4908056"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kxm@mentonegrammar.net</a:t>
            </a:r>
          </a:p>
        </p:txBody>
      </p:sp>
      <p:sp>
        <p:nvSpPr>
          <p:cNvPr id="7" name="TextBox 6"/>
          <p:cNvSpPr txBox="1"/>
          <p:nvPr/>
        </p:nvSpPr>
        <p:spPr>
          <a:xfrm>
            <a:off x="506628" y="3089432"/>
            <a:ext cx="2657913" cy="523220"/>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Email contact: </a:t>
            </a:r>
          </a:p>
        </p:txBody>
      </p:sp>
    </p:spTree>
    <p:extLst>
      <p:ext uri="{BB962C8B-B14F-4D97-AF65-F5344CB8AC3E}">
        <p14:creationId xmlns:p14="http://schemas.microsoft.com/office/powerpoint/2010/main" val="2749241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Modelling/Problem Solving Tasks</a:t>
            </a:r>
            <a:endParaRPr lang="en-AU" sz="2800" b="1" dirty="0">
              <a:solidFill>
                <a:srgbClr val="C00000"/>
              </a:solidFill>
            </a:endParaRPr>
          </a:p>
        </p:txBody>
      </p:sp>
      <p:sp>
        <p:nvSpPr>
          <p:cNvPr id="2" name="Rectangle 1"/>
          <p:cNvSpPr/>
          <p:nvPr/>
        </p:nvSpPr>
        <p:spPr>
          <a:xfrm>
            <a:off x="506625" y="2304701"/>
            <a:ext cx="11158151" cy="3247749"/>
          </a:xfrm>
          <a:prstGeom prst="rect">
            <a:avLst/>
          </a:prstGeom>
        </p:spPr>
        <p:txBody>
          <a:bodyPr wrap="square">
            <a:spAutoFit/>
          </a:bodyPr>
          <a:lstStyle/>
          <a:p>
            <a:pPr>
              <a:lnSpc>
                <a:spcPct val="150000"/>
              </a:lnSpc>
            </a:pPr>
            <a:r>
              <a:rPr lang="en-AU" sz="2800" dirty="0">
                <a:solidFill>
                  <a:srgbClr val="C00000"/>
                </a:solidFill>
                <a:latin typeface="Times New Roman" panose="02020603050405020304" pitchFamily="18" charset="0"/>
                <a:ea typeface="Times New Roman" panose="02020603050405020304" pitchFamily="18" charset="0"/>
              </a:rPr>
              <a:t>Various materials and resources from third party sources may be drawn on to assist in developing suitable tasks; however, it is the responsibility of teachers to ensure that tasks based on these materials and resources are developed in accordance with the requirements of the study design, and that authentication of student work is suitably addressed.</a:t>
            </a:r>
            <a:endParaRPr lang="en-AU" sz="2800" dirty="0">
              <a:solidFill>
                <a:srgbClr val="C00000"/>
              </a:solidFill>
            </a:endParaRPr>
          </a:p>
        </p:txBody>
      </p:sp>
      <p:sp>
        <p:nvSpPr>
          <p:cNvPr id="3" name="TextBox 2"/>
          <p:cNvSpPr txBox="1"/>
          <p:nvPr/>
        </p:nvSpPr>
        <p:spPr>
          <a:xfrm>
            <a:off x="4046837" y="1565502"/>
            <a:ext cx="4077729" cy="523220"/>
          </a:xfrm>
          <a:prstGeom prst="rect">
            <a:avLst/>
          </a:prstGeom>
          <a:noFill/>
        </p:spPr>
        <p:txBody>
          <a:bodyPr wrap="square" rtlCol="0">
            <a:spAutoFit/>
          </a:bodyPr>
          <a:lstStyle/>
          <a:p>
            <a:r>
              <a:rPr lang="en-AU" sz="2800" b="1" dirty="0" smtClean="0">
                <a:solidFill>
                  <a:srgbClr val="002060"/>
                </a:solidFill>
              </a:rPr>
              <a:t>Authentication of task</a:t>
            </a:r>
            <a:endParaRPr lang="en-AU" sz="2800" b="1" dirty="0">
              <a:solidFill>
                <a:srgbClr val="002060"/>
              </a:solidFill>
            </a:endParaRPr>
          </a:p>
        </p:txBody>
      </p:sp>
    </p:spTree>
    <p:extLst>
      <p:ext uri="{BB962C8B-B14F-4D97-AF65-F5344CB8AC3E}">
        <p14:creationId xmlns:p14="http://schemas.microsoft.com/office/powerpoint/2010/main" val="407736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990" y="1365725"/>
            <a:ext cx="11479426" cy="4524315"/>
          </a:xfrm>
          <a:prstGeom prst="rect">
            <a:avLst/>
          </a:prstGeom>
        </p:spPr>
        <p:txBody>
          <a:bodyPr wrap="square">
            <a:spAutoFit/>
          </a:bodyPr>
          <a:lstStyle/>
          <a:p>
            <a:pPr>
              <a:lnSpc>
                <a:spcPct val="150000"/>
              </a:lnSpc>
            </a:pPr>
            <a:r>
              <a:rPr lang="en-AU" sz="3200" dirty="0" smtClean="0">
                <a:solidFill>
                  <a:schemeClr val="accent6">
                    <a:lumMod val="50000"/>
                  </a:schemeClr>
                </a:solidFill>
                <a:latin typeface="Arial" panose="020B0604020202020204" pitchFamily="34" charset="0"/>
                <a:cs typeface="Arial" panose="020B0604020202020204" pitchFamily="34" charset="0"/>
              </a:rPr>
              <a:t>Tasks </a:t>
            </a:r>
            <a:r>
              <a:rPr lang="en-AU" sz="3200" dirty="0">
                <a:solidFill>
                  <a:schemeClr val="accent6">
                    <a:lumMod val="50000"/>
                  </a:schemeClr>
                </a:solidFill>
                <a:latin typeface="Arial" panose="020B0604020202020204" pitchFamily="34" charset="0"/>
                <a:cs typeface="Arial" panose="020B0604020202020204" pitchFamily="34" charset="0"/>
              </a:rPr>
              <a:t>should be based on </a:t>
            </a:r>
            <a:r>
              <a:rPr lang="en-AU" sz="3200" dirty="0" smtClean="0">
                <a:solidFill>
                  <a:schemeClr val="accent6">
                    <a:lumMod val="50000"/>
                  </a:schemeClr>
                </a:solidFill>
                <a:latin typeface="Arial" panose="020B0604020202020204" pitchFamily="34" charset="0"/>
                <a:cs typeface="Arial" panose="020B0604020202020204" pitchFamily="34" charset="0"/>
              </a:rPr>
              <a:t>the application </a:t>
            </a:r>
            <a:r>
              <a:rPr lang="en-AU" sz="3200" dirty="0">
                <a:solidFill>
                  <a:schemeClr val="accent6">
                    <a:lumMod val="50000"/>
                  </a:schemeClr>
                </a:solidFill>
                <a:latin typeface="Arial" panose="020B0604020202020204" pitchFamily="34" charset="0"/>
                <a:cs typeface="Arial" panose="020B0604020202020204" pitchFamily="34" charset="0"/>
              </a:rPr>
              <a:t>of mathematics in a practical context</a:t>
            </a:r>
            <a:r>
              <a:rPr lang="en-AU" sz="3200" dirty="0" smtClean="0">
                <a:solidFill>
                  <a:schemeClr val="accent6">
                    <a:lumMod val="50000"/>
                  </a:schemeClr>
                </a:solidFill>
                <a:latin typeface="Arial" panose="020B0604020202020204" pitchFamily="34" charset="0"/>
                <a:cs typeface="Arial" panose="020B0604020202020204" pitchFamily="34" charset="0"/>
              </a:rPr>
              <a:t>.</a:t>
            </a:r>
          </a:p>
          <a:p>
            <a:pPr>
              <a:lnSpc>
                <a:spcPct val="150000"/>
              </a:lnSpc>
            </a:pPr>
            <a:r>
              <a:rPr lang="en-AU" sz="3200" dirty="0">
                <a:solidFill>
                  <a:schemeClr val="accent6">
                    <a:lumMod val="50000"/>
                  </a:schemeClr>
                </a:solidFill>
                <a:latin typeface="Arial" panose="020B0604020202020204" pitchFamily="34" charset="0"/>
                <a:cs typeface="Arial" panose="020B0604020202020204" pitchFamily="34" charset="0"/>
              </a:rPr>
              <a:t>Students should </a:t>
            </a:r>
            <a:r>
              <a:rPr lang="en-AU" sz="3200" dirty="0" smtClean="0">
                <a:solidFill>
                  <a:schemeClr val="accent6">
                    <a:lumMod val="50000"/>
                  </a:schemeClr>
                </a:solidFill>
                <a:latin typeface="Arial" panose="020B0604020202020204" pitchFamily="34" charset="0"/>
                <a:cs typeface="Arial" panose="020B0604020202020204" pitchFamily="34" charset="0"/>
              </a:rPr>
              <a:t>consider: </a:t>
            </a: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assumptions</a:t>
            </a:r>
            <a:endParaRPr lang="en-AU" sz="3200" dirty="0">
              <a:solidFill>
                <a:srgbClr val="002060"/>
              </a:solidFill>
              <a:latin typeface="Arial" panose="020B0604020202020204" pitchFamily="34"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definitions </a:t>
            </a: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conditions </a:t>
            </a:r>
            <a:r>
              <a:rPr lang="en-AU" sz="3200" dirty="0">
                <a:solidFill>
                  <a:srgbClr val="002060"/>
                </a:solidFill>
                <a:latin typeface="Arial" panose="020B0604020202020204" pitchFamily="34" charset="0"/>
                <a:cs typeface="Arial" panose="020B0604020202020204" pitchFamily="34" charset="0"/>
              </a:rPr>
              <a:t>and </a:t>
            </a:r>
            <a:r>
              <a:rPr lang="en-AU" sz="3200" dirty="0" smtClean="0">
                <a:solidFill>
                  <a:srgbClr val="002060"/>
                </a:solidFill>
                <a:latin typeface="Arial" panose="020B0604020202020204" pitchFamily="34" charset="0"/>
                <a:cs typeface="Arial" panose="020B0604020202020204" pitchFamily="34" charset="0"/>
              </a:rPr>
              <a:t>constraints</a:t>
            </a:r>
          </a:p>
        </p:txBody>
      </p:sp>
      <p:sp>
        <p:nvSpPr>
          <p:cNvPr id="5" name="TextBox 4"/>
          <p:cNvSpPr txBox="1"/>
          <p:nvPr/>
        </p:nvSpPr>
        <p:spPr>
          <a:xfrm>
            <a:off x="296562" y="148281"/>
            <a:ext cx="11553568" cy="83099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SAC report summary</a:t>
            </a:r>
          </a:p>
          <a:p>
            <a:pPr algn="ctr"/>
            <a:r>
              <a:rPr lang="en-AU" sz="2000" b="1" dirty="0">
                <a:solidFill>
                  <a:srgbClr val="C00000"/>
                </a:solidFill>
              </a:rPr>
              <a:t>https://www.vcaa.vic.edu.au/Pages/vce/studies/mathematics/further/furthermathindex.aspx</a:t>
            </a:r>
          </a:p>
        </p:txBody>
      </p:sp>
    </p:spTree>
    <p:extLst>
      <p:ext uri="{BB962C8B-B14F-4D97-AF65-F5344CB8AC3E}">
        <p14:creationId xmlns:p14="http://schemas.microsoft.com/office/powerpoint/2010/main" val="1162761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562" y="1328655"/>
            <a:ext cx="11751275" cy="4524315"/>
          </a:xfrm>
          <a:prstGeom prst="rect">
            <a:avLst/>
          </a:prstGeom>
        </p:spPr>
        <p:txBody>
          <a:bodyPr wrap="square">
            <a:spAutoFit/>
          </a:bodyPr>
          <a:lstStyle/>
          <a:p>
            <a:pPr>
              <a:lnSpc>
                <a:spcPct val="150000"/>
              </a:lnSpc>
            </a:pPr>
            <a:r>
              <a:rPr lang="en-AU" sz="3200" dirty="0" smtClean="0">
                <a:solidFill>
                  <a:schemeClr val="accent6">
                    <a:lumMod val="50000"/>
                  </a:schemeClr>
                </a:solidFill>
                <a:latin typeface="Arial" panose="020B0604020202020204" pitchFamily="34" charset="0"/>
                <a:cs typeface="Arial" panose="020B0604020202020204" pitchFamily="34" charset="0"/>
              </a:rPr>
              <a:t>With </a:t>
            </a:r>
            <a:r>
              <a:rPr lang="en-AU" sz="3200" dirty="0">
                <a:solidFill>
                  <a:schemeClr val="accent6">
                    <a:lumMod val="50000"/>
                  </a:schemeClr>
                </a:solidFill>
                <a:latin typeface="Arial" panose="020B0604020202020204" pitchFamily="34" charset="0"/>
                <a:cs typeface="Arial" panose="020B0604020202020204" pitchFamily="34" charset="0"/>
              </a:rPr>
              <a:t>respect to the </a:t>
            </a:r>
            <a:r>
              <a:rPr lang="en-AU" sz="3200" dirty="0" smtClean="0">
                <a:solidFill>
                  <a:schemeClr val="accent6">
                    <a:lumMod val="50000"/>
                  </a:schemeClr>
                </a:solidFill>
                <a:latin typeface="Arial" panose="020B0604020202020204" pitchFamily="34" charset="0"/>
                <a:cs typeface="Arial" panose="020B0604020202020204" pitchFamily="34" charset="0"/>
              </a:rPr>
              <a:t>context, students should make </a:t>
            </a:r>
            <a:r>
              <a:rPr lang="en-AU" sz="3200" dirty="0">
                <a:solidFill>
                  <a:schemeClr val="accent6">
                    <a:lumMod val="50000"/>
                  </a:schemeClr>
                </a:solidFill>
                <a:latin typeface="Arial" panose="020B0604020202020204" pitchFamily="34" charset="0"/>
                <a:cs typeface="Arial" panose="020B0604020202020204" pitchFamily="34" charset="0"/>
              </a:rPr>
              <a:t>decisions and communicate key stages </a:t>
            </a:r>
            <a:r>
              <a:rPr lang="en-AU" sz="3200" dirty="0" smtClean="0">
                <a:solidFill>
                  <a:schemeClr val="accent6">
                    <a:lumMod val="50000"/>
                  </a:schemeClr>
                </a:solidFill>
                <a:latin typeface="Arial" panose="020B0604020202020204" pitchFamily="34" charset="0"/>
                <a:cs typeface="Arial" panose="020B0604020202020204" pitchFamily="34" charset="0"/>
              </a:rPr>
              <a:t>of mathematical: </a:t>
            </a: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reasoning</a:t>
            </a: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formulation</a:t>
            </a: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solution </a:t>
            </a:r>
            <a:r>
              <a:rPr lang="en-AU" sz="3200" dirty="0">
                <a:solidFill>
                  <a:srgbClr val="002060"/>
                </a:solidFill>
                <a:latin typeface="Arial" panose="020B0604020202020204" pitchFamily="34" charset="0"/>
                <a:cs typeface="Arial" panose="020B0604020202020204" pitchFamily="34" charset="0"/>
              </a:rPr>
              <a:t>and </a:t>
            </a:r>
            <a:endParaRPr lang="en-AU" sz="3200" dirty="0" smtClean="0">
              <a:solidFill>
                <a:srgbClr val="002060"/>
              </a:solidFill>
              <a:latin typeface="Arial" panose="020B0604020202020204" pitchFamily="34" charset="0"/>
              <a:cs typeface="Arial" panose="020B0604020202020204" pitchFamily="34" charset="0"/>
            </a:endParaRPr>
          </a:p>
          <a:p>
            <a:pPr marL="457200" indent="-457200">
              <a:lnSpc>
                <a:spcPct val="150000"/>
              </a:lnSpc>
              <a:buClr>
                <a:srgbClr val="002060"/>
              </a:buClr>
              <a:buFont typeface="Arial" panose="020B0604020202020204" pitchFamily="34" charset="0"/>
              <a:buChar char="•"/>
            </a:pPr>
            <a:r>
              <a:rPr lang="en-AU" sz="3200" dirty="0" smtClean="0">
                <a:solidFill>
                  <a:srgbClr val="002060"/>
                </a:solidFill>
                <a:latin typeface="Arial" panose="020B0604020202020204" pitchFamily="34" charset="0"/>
                <a:cs typeface="Arial" panose="020B0604020202020204" pitchFamily="34" charset="0"/>
              </a:rPr>
              <a:t>interpretation  </a:t>
            </a:r>
            <a:endParaRPr lang="en-AU" sz="3200"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296562" y="148281"/>
            <a:ext cx="11553568" cy="83099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SAC report summary</a:t>
            </a:r>
          </a:p>
          <a:p>
            <a:pPr algn="ctr"/>
            <a:r>
              <a:rPr lang="en-AU" sz="2000" b="1" dirty="0">
                <a:solidFill>
                  <a:srgbClr val="C00000"/>
                </a:solidFill>
              </a:rPr>
              <a:t>https://www.vcaa.vic.edu.au/Pages/vce/studies/mathematics/further/furthermathindex.aspx</a:t>
            </a:r>
          </a:p>
        </p:txBody>
      </p:sp>
    </p:spTree>
    <p:extLst>
      <p:ext uri="{BB962C8B-B14F-4D97-AF65-F5344CB8AC3E}">
        <p14:creationId xmlns:p14="http://schemas.microsoft.com/office/powerpoint/2010/main" val="173973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5" name="TextBox 4"/>
          <p:cNvSpPr txBox="1"/>
          <p:nvPr/>
        </p:nvSpPr>
        <p:spPr>
          <a:xfrm>
            <a:off x="296561" y="1285101"/>
            <a:ext cx="11343503" cy="2246769"/>
          </a:xfrm>
          <a:prstGeom prst="rect">
            <a:avLst/>
          </a:prstGeom>
          <a:noFill/>
        </p:spPr>
        <p:txBody>
          <a:bodyPr wrap="square" rtlCol="0">
            <a:spAutoFit/>
          </a:bodyPr>
          <a:lstStyle/>
          <a:p>
            <a:r>
              <a:rPr lang="en-AU" sz="2800" b="1" u="sng" dirty="0" smtClean="0">
                <a:solidFill>
                  <a:srgbClr val="002060"/>
                </a:solidFill>
                <a:latin typeface="Arial" panose="020B0604020202020204" pitchFamily="34" charset="0"/>
                <a:cs typeface="Arial" panose="020B0604020202020204" pitchFamily="34" charset="0"/>
              </a:rPr>
              <a:t>Study Design Content</a:t>
            </a:r>
          </a:p>
          <a:p>
            <a:r>
              <a:rPr lang="en-AU" sz="2800" dirty="0">
                <a:solidFill>
                  <a:schemeClr val="accent6">
                    <a:lumMod val="50000"/>
                  </a:schemeClr>
                </a:solidFill>
                <a:latin typeface="Arial" panose="020B0604020202020204" pitchFamily="34" charset="0"/>
                <a:cs typeface="Arial" panose="020B0604020202020204" pitchFamily="34" charset="0"/>
              </a:rPr>
              <a:t>A task for School-assessed Coursework need not cover all of the content from an area of study, module or topic, or all of the key knowledge and key skills for an outcome</a:t>
            </a:r>
            <a:r>
              <a:rPr lang="en-AU" sz="2800" dirty="0" smtClean="0">
                <a:solidFill>
                  <a:schemeClr val="accent6">
                    <a:lumMod val="50000"/>
                  </a:schemeClr>
                </a:solidFill>
                <a:latin typeface="Arial" panose="020B0604020202020204" pitchFamily="34" charset="0"/>
                <a:cs typeface="Arial" panose="020B0604020202020204" pitchFamily="34" charset="0"/>
              </a:rPr>
              <a:t>. An itemised list helps to identify the components linked to your task. </a:t>
            </a:r>
            <a:endParaRPr lang="en-AU" sz="2800"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296561" y="3737118"/>
            <a:ext cx="11343503" cy="1169551"/>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What do you want it to look like? Tell your story.</a:t>
            </a:r>
            <a:endParaRPr lang="en-AU" sz="2800"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296560" y="5119484"/>
            <a:ext cx="11343503" cy="1600438"/>
          </a:xfrm>
          <a:prstGeom prst="rect">
            <a:avLst/>
          </a:prstGeom>
        </p:spPr>
        <p:txBody>
          <a:bodyPr wrap="square">
            <a:spAutoFit/>
          </a:bodyPr>
          <a:lstStyle/>
          <a:p>
            <a:r>
              <a:rPr lang="en-AU" sz="2800" b="1" u="sng" dirty="0">
                <a:solidFill>
                  <a:srgbClr val="002060"/>
                </a:solidFill>
                <a:latin typeface="Arial" panose="020B0604020202020204" pitchFamily="34" charset="0"/>
                <a:cs typeface="Arial" panose="020B0604020202020204" pitchFamily="34" charset="0"/>
              </a:rPr>
              <a:t>A</a:t>
            </a:r>
            <a:r>
              <a:rPr lang="en-AU" sz="2800" b="1" u="sng" dirty="0" smtClean="0">
                <a:solidFill>
                  <a:srgbClr val="002060"/>
                </a:solidFill>
                <a:latin typeface="Arial" panose="020B0604020202020204" pitchFamily="34" charset="0"/>
                <a:cs typeface="Arial" panose="020B0604020202020204" pitchFamily="34" charset="0"/>
              </a:rPr>
              <a:t>ssessment Design</a:t>
            </a:r>
            <a:endParaRPr lang="en-AU" sz="2800" b="1" u="sng" dirty="0">
              <a:solidFill>
                <a:srgbClr val="002060"/>
              </a:solidFill>
              <a:latin typeface="Arial" panose="020B0604020202020204" pitchFamily="34" charset="0"/>
              <a:cs typeface="Arial" panose="020B0604020202020204" pitchFamily="34" charset="0"/>
            </a:endParaRP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What process will best assess your task?</a:t>
            </a:r>
          </a:p>
          <a:p>
            <a:r>
              <a:rPr lang="en-AU" sz="2800" dirty="0" smtClean="0">
                <a:solidFill>
                  <a:schemeClr val="accent6">
                    <a:lumMod val="50000"/>
                  </a:schemeClr>
                </a:solidFill>
                <a:latin typeface="Arial" panose="020B0604020202020204" pitchFamily="34" charset="0"/>
                <a:cs typeface="Arial" panose="020B0604020202020204" pitchFamily="34" charset="0"/>
              </a:rPr>
              <a:t>What will it look like?</a:t>
            </a:r>
            <a:endParaRPr lang="en-A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51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9" y="1463479"/>
            <a:ext cx="11343503" cy="2462213"/>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Application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Openness</a:t>
            </a:r>
          </a:p>
          <a:p>
            <a:endParaRPr lang="en-AU" sz="2800" b="1" dirty="0">
              <a:solidFill>
                <a:schemeClr val="accent6">
                  <a:lumMod val="50000"/>
                </a:schemeClr>
              </a:solidFill>
              <a:latin typeface="Arial" panose="020B0604020202020204" pitchFamily="34" charset="0"/>
              <a:cs typeface="Arial" panose="020B0604020202020204" pitchFamily="34" charset="0"/>
            </a:endParaRPr>
          </a:p>
          <a:p>
            <a:r>
              <a:rPr lang="en-US" sz="2800" dirty="0">
                <a:solidFill>
                  <a:schemeClr val="accent6">
                    <a:lumMod val="50000"/>
                  </a:schemeClr>
                </a:solidFill>
                <a:latin typeface="Arial" panose="020B0604020202020204" pitchFamily="34" charset="0"/>
                <a:cs typeface="Arial" panose="020B0604020202020204" pitchFamily="34" charset="0"/>
              </a:rPr>
              <a:t>Represent the two </a:t>
            </a:r>
            <a:r>
              <a:rPr lang="en-US" sz="2800" dirty="0" smtClean="0">
                <a:solidFill>
                  <a:schemeClr val="accent6">
                    <a:lumMod val="50000"/>
                  </a:schemeClr>
                </a:solidFill>
                <a:latin typeface="Arial" panose="020B0604020202020204" pitchFamily="34" charset="0"/>
                <a:cs typeface="Arial" panose="020B0604020202020204" pitchFamily="34" charset="0"/>
              </a:rPr>
              <a:t>distributions </a:t>
            </a:r>
            <a:r>
              <a:rPr lang="en-US" sz="2800" dirty="0">
                <a:solidFill>
                  <a:schemeClr val="accent6">
                    <a:lumMod val="50000"/>
                  </a:schemeClr>
                </a:solidFill>
                <a:latin typeface="Arial" panose="020B0604020202020204" pitchFamily="34" charset="0"/>
                <a:cs typeface="Arial" panose="020B0604020202020204" pitchFamily="34" charset="0"/>
              </a:rPr>
              <a:t>and compare in terms of shape, center and spread. Give appropriate statistics to justify your </a:t>
            </a:r>
            <a:r>
              <a:rPr lang="en-US" sz="2800" dirty="0" smtClean="0">
                <a:solidFill>
                  <a:schemeClr val="accent6">
                    <a:lumMod val="50000"/>
                  </a:schemeClr>
                </a:solidFill>
                <a:latin typeface="Arial" panose="020B0604020202020204" pitchFamily="34" charset="0"/>
                <a:cs typeface="Arial" panose="020B0604020202020204" pitchFamily="34" charset="0"/>
              </a:rPr>
              <a:t>responses.</a:t>
            </a:r>
          </a:p>
        </p:txBody>
      </p:sp>
    </p:spTree>
    <p:extLst>
      <p:ext uri="{BB962C8B-B14F-4D97-AF65-F5344CB8AC3E}">
        <p14:creationId xmlns:p14="http://schemas.microsoft.com/office/powerpoint/2010/main" val="197443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8" y="1339534"/>
            <a:ext cx="11343503" cy="2031325"/>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Application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Choice</a:t>
            </a:r>
          </a:p>
          <a:p>
            <a:r>
              <a:rPr lang="en-US" sz="2800" dirty="0" smtClean="0">
                <a:solidFill>
                  <a:schemeClr val="accent6">
                    <a:lumMod val="50000"/>
                  </a:schemeClr>
                </a:solidFill>
                <a:latin typeface="Arial" panose="020B0604020202020204" pitchFamily="34" charset="0"/>
                <a:cs typeface="Arial" panose="020B0604020202020204" pitchFamily="34" charset="0"/>
              </a:rPr>
              <a:t>Create a suitable plot showing the relationship between your two chosen variables</a:t>
            </a:r>
            <a:endParaRPr lang="en-AU" sz="2800" b="1" dirty="0">
              <a:solidFill>
                <a:schemeClr val="accent6">
                  <a:lumMod val="50000"/>
                </a:schemeClr>
              </a:solidFill>
              <a:latin typeface="Arial" panose="020B0604020202020204" pitchFamily="34" charset="0"/>
              <a:cs typeface="Arial" panose="020B0604020202020204" pitchFamily="34" charset="0"/>
            </a:endParaRPr>
          </a:p>
        </p:txBody>
      </p:sp>
      <p:pic>
        <p:nvPicPr>
          <p:cNvPr id="5" name="Picture 4"/>
          <p:cNvPicPr/>
          <p:nvPr/>
        </p:nvPicPr>
        <p:blipFill>
          <a:blip r:embed="rId2"/>
          <a:stretch>
            <a:fillRect/>
          </a:stretch>
        </p:blipFill>
        <p:spPr>
          <a:xfrm>
            <a:off x="4176583" y="3620530"/>
            <a:ext cx="3929771" cy="2952873"/>
          </a:xfrm>
          <a:prstGeom prst="rect">
            <a:avLst/>
          </a:prstGeom>
        </p:spPr>
      </p:pic>
    </p:spTree>
    <p:extLst>
      <p:ext uri="{BB962C8B-B14F-4D97-AF65-F5344CB8AC3E}">
        <p14:creationId xmlns:p14="http://schemas.microsoft.com/office/powerpoint/2010/main" val="432976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3773" y="148281"/>
            <a:ext cx="6956854" cy="954107"/>
          </a:xfrm>
          <a:prstGeom prst="rect">
            <a:avLst/>
          </a:prstGeom>
          <a:noFill/>
          <a:ln w="28575">
            <a:solidFill>
              <a:srgbClr val="002060"/>
            </a:solidFill>
          </a:ln>
        </p:spPr>
        <p:txBody>
          <a:bodyPr wrap="square" rtlCol="0">
            <a:spAutoFit/>
          </a:bodyPr>
          <a:lstStyle/>
          <a:p>
            <a:pPr algn="ctr"/>
            <a:r>
              <a:rPr lang="en-AU" sz="2800" b="1" dirty="0" smtClean="0">
                <a:solidFill>
                  <a:srgbClr val="C00000"/>
                </a:solidFill>
              </a:rPr>
              <a:t>Further Mathematics Application and Modelling Problem Solving Tasks</a:t>
            </a:r>
            <a:endParaRPr lang="en-AU" sz="2800" b="1" dirty="0">
              <a:solidFill>
                <a:srgbClr val="C00000"/>
              </a:solidFill>
            </a:endParaRPr>
          </a:p>
        </p:txBody>
      </p:sp>
      <p:sp>
        <p:nvSpPr>
          <p:cNvPr id="2" name="Rectangle 1"/>
          <p:cNvSpPr/>
          <p:nvPr/>
        </p:nvSpPr>
        <p:spPr>
          <a:xfrm>
            <a:off x="296559" y="1463479"/>
            <a:ext cx="11343503" cy="3754874"/>
          </a:xfrm>
          <a:prstGeom prst="rect">
            <a:avLst/>
          </a:prstGeom>
        </p:spPr>
        <p:txBody>
          <a:bodyPr wrap="square">
            <a:spAutoFit/>
          </a:bodyPr>
          <a:lstStyle/>
          <a:p>
            <a:r>
              <a:rPr lang="en-AU" sz="2800" b="1" u="sng" dirty="0" smtClean="0">
                <a:solidFill>
                  <a:srgbClr val="002060"/>
                </a:solidFill>
                <a:latin typeface="Arial" panose="020B0604020202020204" pitchFamily="34" charset="0"/>
                <a:cs typeface="Arial" panose="020B0604020202020204" pitchFamily="34" charset="0"/>
              </a:rPr>
              <a:t>Application Task Design</a:t>
            </a:r>
          </a:p>
          <a:p>
            <a:endParaRPr lang="en-AU" sz="1400" b="1" dirty="0">
              <a:solidFill>
                <a:schemeClr val="accent6">
                  <a:lumMod val="50000"/>
                </a:schemeClr>
              </a:solidFill>
              <a:latin typeface="Arial" panose="020B0604020202020204" pitchFamily="34" charset="0"/>
              <a:cs typeface="Arial" panose="020B0604020202020204" pitchFamily="34" charset="0"/>
            </a:endParaRPr>
          </a:p>
          <a:p>
            <a:r>
              <a:rPr lang="en-AU" sz="2800" b="1" dirty="0" smtClean="0">
                <a:solidFill>
                  <a:schemeClr val="accent6">
                    <a:lumMod val="50000"/>
                  </a:schemeClr>
                </a:solidFill>
                <a:latin typeface="Arial" panose="020B0604020202020204" pitchFamily="34" charset="0"/>
                <a:cs typeface="Arial" panose="020B0604020202020204" pitchFamily="34" charset="0"/>
              </a:rPr>
              <a:t>Options </a:t>
            </a:r>
          </a:p>
          <a:p>
            <a:r>
              <a:rPr lang="en-AU" sz="2800" dirty="0" smtClean="0">
                <a:solidFill>
                  <a:schemeClr val="accent6">
                    <a:lumMod val="50000"/>
                  </a:schemeClr>
                </a:solidFill>
                <a:latin typeface="Arial" panose="020B0604020202020204" pitchFamily="34" charset="0"/>
                <a:cs typeface="Arial" panose="020B0604020202020204" pitchFamily="34" charset="0"/>
              </a:rPr>
              <a:t>A smoothing technique may create a different impression of the data. One suggestion is to implement a 5 point median smoothing technique as the data fluctuations appear to be linked to a related pattern.</a:t>
            </a:r>
          </a:p>
          <a:p>
            <a:endParaRPr lang="en-AU" sz="2800" dirty="0">
              <a:solidFill>
                <a:schemeClr val="accent6">
                  <a:lumMod val="50000"/>
                </a:schemeClr>
              </a:solidFill>
              <a:latin typeface="Arial" panose="020B0604020202020204" pitchFamily="34" charset="0"/>
              <a:cs typeface="Arial" panose="020B0604020202020204" pitchFamily="34" charset="0"/>
            </a:endParaRPr>
          </a:p>
          <a:p>
            <a:r>
              <a:rPr lang="en-AU" sz="2800" dirty="0" smtClean="0">
                <a:solidFill>
                  <a:schemeClr val="accent6">
                    <a:lumMod val="50000"/>
                  </a:schemeClr>
                </a:solidFill>
                <a:latin typeface="Arial" panose="020B0604020202020204" pitchFamily="34" charset="0"/>
                <a:cs typeface="Arial" panose="020B0604020202020204" pitchFamily="34" charset="0"/>
              </a:rPr>
              <a:t>Another suggestion is to apply a 4 point moving mean technique with centring as is it based on a seasonal pattern.</a:t>
            </a:r>
            <a:endParaRPr lang="en-A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435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13297</TotalTime>
  <Words>1839</Words>
  <Application>Microsoft Office PowerPoint</Application>
  <PresentationFormat>Widescreen</PresentationFormat>
  <Paragraphs>233</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Gill Sans MT</vt:lpstr>
      <vt:lpstr>HelveticaNeueLT-Light</vt:lpstr>
      <vt:lpstr>HelveticaNeueLT-Medium</vt:lpstr>
      <vt:lpstr>Times New Roman</vt:lpstr>
      <vt:lpstr>Wingdings</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Mentone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McMenamin</dc:creator>
  <cp:lastModifiedBy>Kevin McMenamin</cp:lastModifiedBy>
  <cp:revision>76</cp:revision>
  <dcterms:created xsi:type="dcterms:W3CDTF">2018-03-08T07:05:35Z</dcterms:created>
  <dcterms:modified xsi:type="dcterms:W3CDTF">2018-12-10T22:34:09Z</dcterms:modified>
</cp:coreProperties>
</file>